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924" r:id="rId3"/>
  </p:sldMasterIdLst>
  <p:notesMasterIdLst>
    <p:notesMasterId r:id="rId40"/>
  </p:notesMasterIdLst>
  <p:sldIdLst>
    <p:sldId id="256" r:id="rId4"/>
    <p:sldId id="257" r:id="rId5"/>
    <p:sldId id="288" r:id="rId6"/>
    <p:sldId id="297" r:id="rId7"/>
    <p:sldId id="311" r:id="rId8"/>
    <p:sldId id="332" r:id="rId9"/>
    <p:sldId id="338" r:id="rId10"/>
    <p:sldId id="315" r:id="rId11"/>
    <p:sldId id="326" r:id="rId12"/>
    <p:sldId id="327" r:id="rId13"/>
    <p:sldId id="337" r:id="rId14"/>
    <p:sldId id="330" r:id="rId15"/>
    <p:sldId id="339" r:id="rId16"/>
    <p:sldId id="262" r:id="rId17"/>
    <p:sldId id="263" r:id="rId18"/>
    <p:sldId id="268" r:id="rId19"/>
    <p:sldId id="301" r:id="rId20"/>
    <p:sldId id="319" r:id="rId21"/>
    <p:sldId id="320" r:id="rId22"/>
    <p:sldId id="322" r:id="rId23"/>
    <p:sldId id="321" r:id="rId24"/>
    <p:sldId id="271" r:id="rId25"/>
    <p:sldId id="300" r:id="rId26"/>
    <p:sldId id="270" r:id="rId27"/>
    <p:sldId id="304" r:id="rId28"/>
    <p:sldId id="273" r:id="rId29"/>
    <p:sldId id="274" r:id="rId30"/>
    <p:sldId id="275" r:id="rId31"/>
    <p:sldId id="308" r:id="rId32"/>
    <p:sldId id="307" r:id="rId33"/>
    <p:sldId id="276" r:id="rId34"/>
    <p:sldId id="277" r:id="rId35"/>
    <p:sldId id="309" r:id="rId36"/>
    <p:sldId id="336" r:id="rId37"/>
    <p:sldId id="285" r:id="rId38"/>
    <p:sldId id="28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8"/>
    <p:restoredTop sz="94470"/>
  </p:normalViewPr>
  <p:slideViewPr>
    <p:cSldViewPr snapToGrid="0">
      <p:cViewPr varScale="1">
        <p:scale>
          <a:sx n="106" d="100"/>
          <a:sy n="106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student.collegeboard.org/css-financial-aid-profile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MVHy_hbKSa4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mmonapp.org/virtual-counselor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afsa.gov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student.collegeboard.org/css-financial-aid-profile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MVHy_hbKSa4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mmonapp.org/virtual-counselor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afsa.go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BECDF-D4CA-E446-9C05-1D90320BD4F0}" type="doc">
      <dgm:prSet loTypeId="urn:microsoft.com/office/officeart/2005/8/layout/hList2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C0D3EAE-627D-FD4F-A7CB-3BD4A7B7485B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A - CTE STEM Cluster (4 credits)</a:t>
          </a:r>
        </a:p>
      </dgm:t>
    </dgm:pt>
    <dgm:pt modelId="{DFAFFC82-6103-2049-9E77-10C3C297D4A6}" type="parTrans" cxnId="{DDD4ADDC-6040-124C-AE69-45DFE1839B39}">
      <dgm:prSet/>
      <dgm:spPr/>
      <dgm:t>
        <a:bodyPr/>
        <a:lstStyle/>
        <a:p>
          <a:endParaRPr lang="en-US"/>
        </a:p>
      </dgm:t>
    </dgm:pt>
    <dgm:pt modelId="{5D550478-ED5C-1544-B462-E7F76B2C380B}" type="sibTrans" cxnId="{DDD4ADDC-6040-124C-AE69-45DFE1839B39}">
      <dgm:prSet/>
      <dgm:spPr/>
      <dgm:t>
        <a:bodyPr/>
        <a:lstStyle/>
        <a:p>
          <a:endParaRPr lang="en-US"/>
        </a:p>
      </dgm:t>
    </dgm:pt>
    <dgm:pt modelId="{FAC30C9F-FE7B-BB4B-80B0-E70AA879B7B1}">
      <dgm:prSet phldrT="[Text]"/>
      <dgm:spPr/>
      <dgm:t>
        <a:bodyPr/>
        <a:lstStyle/>
        <a:p>
          <a:r>
            <a:rPr lang="en-US"/>
            <a:t>Arts and Humanities</a:t>
          </a:r>
        </a:p>
      </dgm:t>
    </dgm:pt>
    <dgm:pt modelId="{CBAE4EAB-246E-8C44-A770-B24F6488A75F}" type="parTrans" cxnId="{21C0E115-3CAE-824A-8A7A-C6A7AA9CD373}">
      <dgm:prSet/>
      <dgm:spPr/>
      <dgm:t>
        <a:bodyPr/>
        <a:lstStyle/>
        <a:p>
          <a:endParaRPr lang="en-US"/>
        </a:p>
      </dgm:t>
    </dgm:pt>
    <dgm:pt modelId="{CE6D40C8-6B6B-F142-8F9E-2479517239E1}" type="sibTrans" cxnId="{21C0E115-3CAE-824A-8A7A-C6A7AA9CD373}">
      <dgm:prSet/>
      <dgm:spPr/>
      <dgm:t>
        <a:bodyPr/>
        <a:lstStyle/>
        <a:p>
          <a:endParaRPr lang="en-US"/>
        </a:p>
      </dgm:t>
    </dgm:pt>
    <dgm:pt modelId="{7FA1D5C0-C7A5-BA4D-8B55-EEBCC3EE4BC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Public Service</a:t>
          </a:r>
        </a:p>
      </dgm:t>
    </dgm:pt>
    <dgm:pt modelId="{166C6A03-CD49-0248-A7FB-353A23A1A1CF}" type="parTrans" cxnId="{0C5B418D-8E68-5143-8F03-5DE288430F1D}">
      <dgm:prSet/>
      <dgm:spPr/>
      <dgm:t>
        <a:bodyPr/>
        <a:lstStyle/>
        <a:p>
          <a:endParaRPr lang="en-US"/>
        </a:p>
      </dgm:t>
    </dgm:pt>
    <dgm:pt modelId="{82BEFA87-CE03-EC45-B774-794BDE8782EC}" type="sibTrans" cxnId="{0C5B418D-8E68-5143-8F03-5DE288430F1D}">
      <dgm:prSet/>
      <dgm:spPr/>
      <dgm:t>
        <a:bodyPr/>
        <a:lstStyle/>
        <a:p>
          <a:endParaRPr lang="en-US"/>
        </a:p>
      </dgm:t>
    </dgm:pt>
    <dgm:pt modelId="{A5B29B27-0158-4944-99DF-481A70FF30C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Business &amp; Industry</a:t>
          </a:r>
        </a:p>
      </dgm:t>
    </dgm:pt>
    <dgm:pt modelId="{949ED449-DAD9-3749-B396-43F8946E533B}" type="parTrans" cxnId="{D07A4605-51C3-DA4B-87BE-5F1AA847EC92}">
      <dgm:prSet/>
      <dgm:spPr/>
      <dgm:t>
        <a:bodyPr/>
        <a:lstStyle/>
        <a:p>
          <a:endParaRPr lang="en-US"/>
        </a:p>
      </dgm:t>
    </dgm:pt>
    <dgm:pt modelId="{0F3FDCB3-54BA-AD47-AA30-0999F3F1DF40}" type="sibTrans" cxnId="{D07A4605-51C3-DA4B-87BE-5F1AA847EC92}">
      <dgm:prSet/>
      <dgm:spPr/>
      <dgm:t>
        <a:bodyPr/>
        <a:lstStyle/>
        <a:p>
          <a:endParaRPr lang="en-US"/>
        </a:p>
      </dgm:t>
    </dgm:pt>
    <dgm:pt modelId="{AEE53459-7BB0-2D46-893D-2B2847BBF9E6}">
      <dgm:prSet phldrT="[Text]"/>
      <dgm:spPr/>
      <dgm:t>
        <a:bodyPr/>
        <a:lstStyle/>
        <a:p>
          <a:r>
            <a:rPr lang="en-US"/>
            <a:t>Multidisciplinary</a:t>
          </a:r>
        </a:p>
      </dgm:t>
    </dgm:pt>
    <dgm:pt modelId="{20B8FA7E-B26B-554D-BF27-F4AFA3E8124D}" type="sibTrans" cxnId="{4B282A4B-749E-B442-AE6D-D6986D3D22B2}">
      <dgm:prSet/>
      <dgm:spPr/>
      <dgm:t>
        <a:bodyPr/>
        <a:lstStyle/>
        <a:p>
          <a:endParaRPr lang="en-US"/>
        </a:p>
      </dgm:t>
    </dgm:pt>
    <dgm:pt modelId="{17CE0EA1-5601-714F-A9C3-B61070BB583A}" type="parTrans" cxnId="{4B282A4B-749E-B442-AE6D-D6986D3D22B2}">
      <dgm:prSet/>
      <dgm:spPr/>
      <dgm:t>
        <a:bodyPr/>
        <a:lstStyle/>
        <a:p>
          <a:endParaRPr lang="en-US"/>
        </a:p>
      </dgm:t>
    </dgm:pt>
    <dgm:pt modelId="{D04029A1-FCAB-5A4A-A88B-E49B8997ABA3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E - Computer Science Combo</a:t>
          </a:r>
        </a:p>
      </dgm:t>
    </dgm:pt>
    <dgm:pt modelId="{EF44106D-A3CB-1040-A1C5-3A5B30CBF6B3}" type="sibTrans" cxnId="{C0F9B52E-E1F9-E246-8946-2691B5010572}">
      <dgm:prSet/>
      <dgm:spPr/>
      <dgm:t>
        <a:bodyPr/>
        <a:lstStyle/>
        <a:p>
          <a:endParaRPr lang="en-US"/>
        </a:p>
      </dgm:t>
    </dgm:pt>
    <dgm:pt modelId="{569BF851-E6CB-9C4E-86F2-5C29CA31AE67}" type="parTrans" cxnId="{C0F9B52E-E1F9-E246-8946-2691B5010572}">
      <dgm:prSet/>
      <dgm:spPr/>
      <dgm:t>
        <a:bodyPr/>
        <a:lstStyle/>
        <a:p>
          <a:endParaRPr lang="en-US"/>
        </a:p>
      </dgm:t>
    </dgm:pt>
    <dgm:pt modelId="{2F18C554-8B74-2E41-9B9C-9310735B7128}">
      <dgm:prSet phldrT="[Text]" custT="1"/>
      <dgm:spPr/>
      <dgm:t>
        <a:bodyPr/>
        <a:lstStyle/>
        <a:p>
          <a:r>
            <a:rPr lang="en-US" sz="800" b="1" i="1" u="none">
              <a:solidFill>
                <a:schemeClr val="tx1"/>
              </a:solidFill>
            </a:rPr>
            <a:t>B - Core Concentration</a:t>
          </a:r>
          <a:endParaRPr lang="en-US" sz="800" b="1" i="1">
            <a:solidFill>
              <a:schemeClr val="tx1"/>
            </a:solidFill>
          </a:endParaRPr>
        </a:p>
      </dgm:t>
    </dgm:pt>
    <dgm:pt modelId="{AB7E2874-BFBE-AE4F-93C1-ECAFE9383CB7}" type="sibTrans" cxnId="{571CD6D6-A8F3-624D-BF59-BCF404A3F2F5}">
      <dgm:prSet/>
      <dgm:spPr/>
      <dgm:t>
        <a:bodyPr/>
        <a:lstStyle/>
        <a:p>
          <a:endParaRPr lang="en-US"/>
        </a:p>
      </dgm:t>
    </dgm:pt>
    <dgm:pt modelId="{126C57B1-9EC7-EA46-B976-3108E5028155}" type="parTrans" cxnId="{571CD6D6-A8F3-624D-BF59-BCF404A3F2F5}">
      <dgm:prSet/>
      <dgm:spPr/>
      <dgm:t>
        <a:bodyPr/>
        <a:lstStyle/>
        <a:p>
          <a:endParaRPr lang="en-US"/>
        </a:p>
      </dgm:t>
    </dgm:pt>
    <dgm:pt modelId="{7966B184-8DB3-E741-8BFE-DE7DA73F6B3B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Robotics CCTE Program </a:t>
          </a:r>
          <a:endParaRPr lang="en-US" sz="800">
            <a:solidFill>
              <a:schemeClr val="tx1"/>
            </a:solidFill>
          </a:endParaRPr>
        </a:p>
      </dgm:t>
    </dgm:pt>
    <dgm:pt modelId="{06024CB9-7D61-E440-A27D-3D6E56BEB831}" type="parTrans" cxnId="{E6A3C8FA-68A4-CA40-B2C4-0B289828B09D}">
      <dgm:prSet/>
      <dgm:spPr/>
      <dgm:t>
        <a:bodyPr/>
        <a:lstStyle/>
        <a:p>
          <a:endParaRPr lang="en-US"/>
        </a:p>
      </dgm:t>
    </dgm:pt>
    <dgm:pt modelId="{B1C19A32-D108-2341-8F12-647D7F40EBCD}" type="sibTrans" cxnId="{E6A3C8FA-68A4-CA40-B2C4-0B289828B09D}">
      <dgm:prSet/>
      <dgm:spPr/>
      <dgm:t>
        <a:bodyPr/>
        <a:lstStyle/>
        <a:p>
          <a:endParaRPr lang="en-US"/>
        </a:p>
      </dgm:t>
    </dgm:pt>
    <dgm:pt modelId="{2136F26D-EA25-434F-9ABB-8EE41A1CC326}">
      <dgm:prSet phldrT="[Text]"/>
      <dgm:spPr/>
      <dgm:t>
        <a:bodyPr/>
        <a:lstStyle/>
        <a:p>
          <a:r>
            <a:rPr lang="en-US"/>
            <a:t>STEM</a:t>
          </a:r>
        </a:p>
      </dgm:t>
    </dgm:pt>
    <dgm:pt modelId="{0502B71A-183F-B641-94F7-BDCAF61A378B}" type="sibTrans" cxnId="{2DA0BE75-CF76-7D4A-9E56-70EBE8385A51}">
      <dgm:prSet/>
      <dgm:spPr/>
      <dgm:t>
        <a:bodyPr/>
        <a:lstStyle/>
        <a:p>
          <a:endParaRPr lang="en-US"/>
        </a:p>
      </dgm:t>
    </dgm:pt>
    <dgm:pt modelId="{FC6CC76B-7C22-F24D-8042-B2C927FFF5C4}" type="parTrans" cxnId="{2DA0BE75-CF76-7D4A-9E56-70EBE8385A51}">
      <dgm:prSet/>
      <dgm:spPr/>
      <dgm:t>
        <a:bodyPr/>
        <a:lstStyle/>
        <a:p>
          <a:endParaRPr lang="en-US"/>
        </a:p>
      </dgm:t>
    </dgm:pt>
    <dgm:pt modelId="{7AE8A696-9DC3-C048-A6E4-252BF3BDE946}">
      <dgm:prSet phldrT="[Text]" custT="1"/>
      <dgm:spPr/>
      <dgm:t>
        <a:bodyPr/>
        <a:lstStyle/>
        <a:p>
          <a:r>
            <a:rPr lang="en-US" sz="800" b="1" i="1" u="none">
              <a:solidFill>
                <a:schemeClr val="tx1"/>
              </a:solidFill>
            </a:rPr>
            <a:t>C - Advanced (4 advance core)</a:t>
          </a:r>
          <a:endParaRPr lang="en-US" sz="800" b="1" i="1">
            <a:solidFill>
              <a:schemeClr val="tx1"/>
            </a:solidFill>
          </a:endParaRPr>
        </a:p>
      </dgm:t>
    </dgm:pt>
    <dgm:pt modelId="{E90E9AD2-0DA1-244C-8A23-8055DEEB8E8F}" type="sibTrans" cxnId="{92C438DC-B4A4-0447-B222-12D2E18CF591}">
      <dgm:prSet/>
      <dgm:spPr/>
      <dgm:t>
        <a:bodyPr/>
        <a:lstStyle/>
        <a:p>
          <a:endParaRPr lang="en-US"/>
        </a:p>
      </dgm:t>
    </dgm:pt>
    <dgm:pt modelId="{ABB8EC3E-4D98-4546-BABA-FE438EB8781F}" type="parTrans" cxnId="{92C438DC-B4A4-0447-B222-12D2E18CF591}">
      <dgm:prSet/>
      <dgm:spPr/>
      <dgm:t>
        <a:bodyPr/>
        <a:lstStyle/>
        <a:p>
          <a:endParaRPr lang="en-US"/>
        </a:p>
      </dgm:t>
    </dgm:pt>
    <dgm:pt modelId="{8A17B295-41F8-4B47-9662-7F96E7D5BFBA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Engineering/Design CCTE Program </a:t>
          </a:r>
          <a:endParaRPr lang="en-US" sz="800">
            <a:solidFill>
              <a:schemeClr val="tx1"/>
            </a:solidFill>
          </a:endParaRPr>
        </a:p>
      </dgm:t>
    </dgm:pt>
    <dgm:pt modelId="{1B70D8AC-9257-9346-B8CE-C1D3A1DC4A32}" type="parTrans" cxnId="{590F610A-65FB-7F4E-8560-082FF64BA616}">
      <dgm:prSet/>
      <dgm:spPr/>
      <dgm:t>
        <a:bodyPr/>
        <a:lstStyle/>
        <a:p>
          <a:endParaRPr lang="en-US"/>
        </a:p>
      </dgm:t>
    </dgm:pt>
    <dgm:pt modelId="{7B7EF575-DBC9-3949-BAF1-8765456F75AB}" type="sibTrans" cxnId="{590F610A-65FB-7F4E-8560-082FF64BA616}">
      <dgm:prSet/>
      <dgm:spPr/>
      <dgm:t>
        <a:bodyPr/>
        <a:lstStyle/>
        <a:p>
          <a:endParaRPr lang="en-US"/>
        </a:p>
      </dgm:t>
    </dgm:pt>
    <dgm:pt modelId="{36DDD976-60DD-8B45-95DF-14599E33E772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Health Science CCTE Program </a:t>
          </a:r>
          <a:endParaRPr lang="en-US" sz="800">
            <a:solidFill>
              <a:schemeClr val="tx1"/>
            </a:solidFill>
          </a:endParaRPr>
        </a:p>
      </dgm:t>
    </dgm:pt>
    <dgm:pt modelId="{07DD4976-97B2-304A-A9EF-9668FD9D4AD3}" type="parTrans" cxnId="{0EE0A620-E6FE-D144-9685-9CAA45369B38}">
      <dgm:prSet/>
      <dgm:spPr/>
      <dgm:t>
        <a:bodyPr/>
        <a:lstStyle/>
        <a:p>
          <a:endParaRPr lang="en-US"/>
        </a:p>
      </dgm:t>
    </dgm:pt>
    <dgm:pt modelId="{8FA8EFA9-E7A2-6446-9D21-DB75FA64B35F}" type="sibTrans" cxnId="{0EE0A620-E6FE-D144-9685-9CAA45369B38}">
      <dgm:prSet/>
      <dgm:spPr/>
      <dgm:t>
        <a:bodyPr/>
        <a:lstStyle/>
        <a:p>
          <a:endParaRPr lang="en-US"/>
        </a:p>
      </dgm:t>
    </dgm:pt>
    <dgm:pt modelId="{7F5A6060-B561-D048-9FEB-79C1EC5B55BB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Prin Engineering</a:t>
          </a:r>
          <a:endParaRPr lang="en-US" sz="800" b="1" i="1">
            <a:solidFill>
              <a:schemeClr val="tx1"/>
            </a:solidFill>
          </a:endParaRPr>
        </a:p>
      </dgm:t>
    </dgm:pt>
    <dgm:pt modelId="{4CEE7082-1B0A-9845-A43B-B9B14EA5103C}" type="parTrans" cxnId="{71249E2E-7C2C-C541-9F53-4AED50FAF2BD}">
      <dgm:prSet/>
      <dgm:spPr/>
      <dgm:t>
        <a:bodyPr/>
        <a:lstStyle/>
        <a:p>
          <a:endParaRPr lang="en-US"/>
        </a:p>
      </dgm:t>
    </dgm:pt>
    <dgm:pt modelId="{6896550E-81E2-904D-B5F5-643DB3750752}" type="sibTrans" cxnId="{71249E2E-7C2C-C541-9F53-4AED50FAF2BD}">
      <dgm:prSet/>
      <dgm:spPr/>
      <dgm:t>
        <a:bodyPr/>
        <a:lstStyle/>
        <a:p>
          <a:endParaRPr lang="en-US"/>
        </a:p>
      </dgm:t>
    </dgm:pt>
    <dgm:pt modelId="{83D87764-425E-E547-9AA1-4E447F98B821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Robotics</a:t>
          </a:r>
          <a:endParaRPr lang="en-US" sz="800" b="1" i="1">
            <a:solidFill>
              <a:schemeClr val="tx1"/>
            </a:solidFill>
          </a:endParaRPr>
        </a:p>
      </dgm:t>
    </dgm:pt>
    <dgm:pt modelId="{24F8C415-039A-6B47-BFE9-5E224C6AB8E9}" type="parTrans" cxnId="{7C28C867-9B9F-984B-A915-97AEC9D7238C}">
      <dgm:prSet/>
      <dgm:spPr/>
      <dgm:t>
        <a:bodyPr/>
        <a:lstStyle/>
        <a:p>
          <a:endParaRPr lang="en-US"/>
        </a:p>
      </dgm:t>
    </dgm:pt>
    <dgm:pt modelId="{E8E89187-FE21-F742-BA10-45A7835FE81C}" type="sibTrans" cxnId="{7C28C867-9B9F-984B-A915-97AEC9D7238C}">
      <dgm:prSet/>
      <dgm:spPr/>
      <dgm:t>
        <a:bodyPr/>
        <a:lstStyle/>
        <a:p>
          <a:endParaRPr lang="en-US"/>
        </a:p>
      </dgm:t>
    </dgm:pt>
    <dgm:pt modelId="{C63529E3-08C1-C541-8200-921FD56F8370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Comp Sci.</a:t>
          </a:r>
          <a:r>
            <a:rPr lang="en-US" sz="800" b="0" i="0" u="none" baseline="0">
              <a:solidFill>
                <a:schemeClr val="tx1"/>
              </a:solidFill>
            </a:rPr>
            <a:t> </a:t>
          </a:r>
          <a:r>
            <a:rPr lang="en-US" sz="800" b="0" i="0" u="none">
              <a:solidFill>
                <a:schemeClr val="tx1"/>
              </a:solidFill>
            </a:rPr>
            <a:t>OnRamps UT Austin</a:t>
          </a:r>
          <a:endParaRPr lang="en-US" sz="800" b="1" i="1">
            <a:solidFill>
              <a:schemeClr val="tx1"/>
            </a:solidFill>
          </a:endParaRPr>
        </a:p>
      </dgm:t>
    </dgm:pt>
    <dgm:pt modelId="{DAA983D8-9F47-B04E-8E8B-C2850E33A292}" type="parTrans" cxnId="{6321B58E-B6DB-7A41-9339-48AD969B0B7D}">
      <dgm:prSet/>
      <dgm:spPr/>
      <dgm:t>
        <a:bodyPr/>
        <a:lstStyle/>
        <a:p>
          <a:endParaRPr lang="en-US"/>
        </a:p>
      </dgm:t>
    </dgm:pt>
    <dgm:pt modelId="{C303F167-85DE-4542-B49B-894384D21C9C}" type="sibTrans" cxnId="{6321B58E-B6DB-7A41-9339-48AD969B0B7D}">
      <dgm:prSet/>
      <dgm:spPr/>
      <dgm:t>
        <a:bodyPr/>
        <a:lstStyle/>
        <a:p>
          <a:endParaRPr lang="en-US"/>
        </a:p>
      </dgm:t>
    </dgm:pt>
    <dgm:pt modelId="{EDA8D57D-F9A4-CA42-B39B-DB1B9BA95B8E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AP Comp. Sci. A</a:t>
          </a:r>
          <a:endParaRPr lang="en-US" sz="800" b="1" i="1">
            <a:solidFill>
              <a:schemeClr val="tx1"/>
            </a:solidFill>
          </a:endParaRPr>
        </a:p>
      </dgm:t>
    </dgm:pt>
    <dgm:pt modelId="{A87D7CCA-9B1F-0C42-8C62-8C8B0DF8FCCC}" type="parTrans" cxnId="{A51383B9-7832-8542-A121-2FE44594179D}">
      <dgm:prSet/>
      <dgm:spPr/>
      <dgm:t>
        <a:bodyPr/>
        <a:lstStyle/>
        <a:p>
          <a:endParaRPr lang="en-US"/>
        </a:p>
      </dgm:t>
    </dgm:pt>
    <dgm:pt modelId="{7ED9F29F-F022-1F4C-A690-8731DD6A56DD}" type="sibTrans" cxnId="{A51383B9-7832-8542-A121-2FE44594179D}">
      <dgm:prSet/>
      <dgm:spPr/>
      <dgm:t>
        <a:bodyPr/>
        <a:lstStyle/>
        <a:p>
          <a:endParaRPr lang="en-US"/>
        </a:p>
      </dgm:t>
    </dgm:pt>
    <dgm:pt modelId="{2C35159D-DC49-1A4D-8497-3E2C36D102D0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>
            <a:solidFill>
              <a:schemeClr val="tx1"/>
            </a:solidFill>
          </a:endParaRPr>
        </a:p>
      </dgm:t>
    </dgm:pt>
    <dgm:pt modelId="{89B0FEED-EBF1-BA42-993C-B35A9C1A41DB}" type="parTrans" cxnId="{DE6CCADB-9A2B-2C43-BA57-B2B55D382ED5}">
      <dgm:prSet/>
      <dgm:spPr/>
      <dgm:t>
        <a:bodyPr/>
        <a:lstStyle/>
        <a:p>
          <a:endParaRPr lang="en-US"/>
        </a:p>
      </dgm:t>
    </dgm:pt>
    <dgm:pt modelId="{5C93155F-53BC-384E-BE65-DBB7772DECB1}" type="sibTrans" cxnId="{DE6CCADB-9A2B-2C43-BA57-B2B55D382ED5}">
      <dgm:prSet/>
      <dgm:spPr/>
      <dgm:t>
        <a:bodyPr/>
        <a:lstStyle/>
        <a:p>
          <a:endParaRPr lang="en-US"/>
        </a:p>
      </dgm:t>
    </dgm:pt>
    <dgm:pt modelId="{E93D1666-7CCB-DC45-BEE2-7BA117D97467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C - Math (5 credits)</a:t>
          </a:r>
        </a:p>
      </dgm:t>
    </dgm:pt>
    <dgm:pt modelId="{49AC2198-3973-5C4B-9981-121DF8C402A9}" type="parTrans" cxnId="{2126272C-3579-6A46-A016-48BC1E24018E}">
      <dgm:prSet/>
      <dgm:spPr/>
      <dgm:t>
        <a:bodyPr/>
        <a:lstStyle/>
        <a:p>
          <a:endParaRPr lang="en-US"/>
        </a:p>
      </dgm:t>
    </dgm:pt>
    <dgm:pt modelId="{58C01E05-1E7F-2640-8AB7-D8302188D0A3}" type="sibTrans" cxnId="{2126272C-3579-6A46-A016-48BC1E24018E}">
      <dgm:prSet/>
      <dgm:spPr/>
      <dgm:t>
        <a:bodyPr/>
        <a:lstStyle/>
        <a:p>
          <a:endParaRPr lang="en-US"/>
        </a:p>
      </dgm:t>
    </dgm:pt>
    <dgm:pt modelId="{EC871F6B-E893-6149-940E-915440D3BF12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>
            <a:solidFill>
              <a:schemeClr val="tx1"/>
            </a:solidFill>
          </a:endParaRPr>
        </a:p>
      </dgm:t>
    </dgm:pt>
    <dgm:pt modelId="{85627ECD-3F8B-D149-90C0-C6980FEE90EA}" type="parTrans" cxnId="{5411BB3C-9FD5-9749-B02B-9416A801A022}">
      <dgm:prSet/>
      <dgm:spPr/>
      <dgm:t>
        <a:bodyPr/>
        <a:lstStyle/>
        <a:p>
          <a:endParaRPr lang="en-US"/>
        </a:p>
      </dgm:t>
    </dgm:pt>
    <dgm:pt modelId="{4C96D858-2020-9549-80D6-FB763CAD814D}" type="sibTrans" cxnId="{5411BB3C-9FD5-9749-B02B-9416A801A022}">
      <dgm:prSet/>
      <dgm:spPr/>
      <dgm:t>
        <a:bodyPr/>
        <a:lstStyle/>
        <a:p>
          <a:endParaRPr lang="en-US"/>
        </a:p>
      </dgm:t>
    </dgm:pt>
    <dgm:pt modelId="{2AAA2A59-DE6A-594F-B0B2-6DD10AC4BDA6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Algebra 1</a:t>
          </a:r>
        </a:p>
      </dgm:t>
    </dgm:pt>
    <dgm:pt modelId="{6CDA572E-334B-CA40-A715-9126E85C5DC8}" type="parTrans" cxnId="{4499D7EB-8544-1546-B247-ED2D5099885F}">
      <dgm:prSet/>
      <dgm:spPr/>
      <dgm:t>
        <a:bodyPr/>
        <a:lstStyle/>
        <a:p>
          <a:endParaRPr lang="en-US"/>
        </a:p>
      </dgm:t>
    </dgm:pt>
    <dgm:pt modelId="{DDCB98C9-3015-6844-9B18-1B8A7F34769F}" type="sibTrans" cxnId="{4499D7EB-8544-1546-B247-ED2D5099885F}">
      <dgm:prSet/>
      <dgm:spPr/>
      <dgm:t>
        <a:bodyPr/>
        <a:lstStyle/>
        <a:p>
          <a:endParaRPr lang="en-US"/>
        </a:p>
      </dgm:t>
    </dgm:pt>
    <dgm:pt modelId="{459BA400-8CCB-D541-BC22-78E07CD382F1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 Algebra II</a:t>
          </a:r>
        </a:p>
      </dgm:t>
    </dgm:pt>
    <dgm:pt modelId="{450FD52B-5AB7-C046-8B96-32C4BCD7ECB3}" type="parTrans" cxnId="{E0ACFD9D-D058-5F4A-8AE6-1A963D25F3BA}">
      <dgm:prSet/>
      <dgm:spPr/>
      <dgm:t>
        <a:bodyPr/>
        <a:lstStyle/>
        <a:p>
          <a:endParaRPr lang="en-US"/>
        </a:p>
      </dgm:t>
    </dgm:pt>
    <dgm:pt modelId="{B2E630B8-6705-A246-B0AB-6F5BE0883206}" type="sibTrans" cxnId="{E0ACFD9D-D058-5F4A-8AE6-1A963D25F3BA}">
      <dgm:prSet/>
      <dgm:spPr/>
      <dgm:t>
        <a:bodyPr/>
        <a:lstStyle/>
        <a:p>
          <a:endParaRPr lang="en-US"/>
        </a:p>
      </dgm:t>
    </dgm:pt>
    <dgm:pt modelId="{DED8A4AA-D797-F244-B937-703C17E3D760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Adv. Math</a:t>
          </a:r>
        </a:p>
      </dgm:t>
    </dgm:pt>
    <dgm:pt modelId="{FA070B4F-A30B-E244-9D65-C1CBEFF15550}" type="parTrans" cxnId="{8644B698-6FCC-2247-AFAF-4509C9E47343}">
      <dgm:prSet/>
      <dgm:spPr/>
      <dgm:t>
        <a:bodyPr/>
        <a:lstStyle/>
        <a:p>
          <a:endParaRPr lang="en-US"/>
        </a:p>
      </dgm:t>
    </dgm:pt>
    <dgm:pt modelId="{BF9183A9-2AD8-0642-80ED-11E31D88193C}" type="sibTrans" cxnId="{8644B698-6FCC-2247-AFAF-4509C9E47343}">
      <dgm:prSet/>
      <dgm:spPr/>
      <dgm:t>
        <a:bodyPr/>
        <a:lstStyle/>
        <a:p>
          <a:endParaRPr lang="en-US"/>
        </a:p>
      </dgm:t>
    </dgm:pt>
    <dgm:pt modelId="{D0AFF808-6772-804D-BE24-652861AA628C}">
      <dgm:prSet phldrT="[Text]" custT="1"/>
      <dgm:spPr/>
      <dgm:t>
        <a:bodyPr/>
        <a:lstStyle/>
        <a:p>
          <a:pPr marL="114300" marR="0" lvl="2" indent="-57150" algn="l" defTabSz="355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800" b="0" i="0">
              <a:solidFill>
                <a:schemeClr val="tx1"/>
              </a:solidFill>
            </a:rPr>
            <a:t> Geometry</a:t>
          </a:r>
        </a:p>
      </dgm:t>
    </dgm:pt>
    <dgm:pt modelId="{B777DA2C-6454-154A-AFBA-86E74541CD5E}" type="parTrans" cxnId="{ADF0C1DC-A479-8C4F-B4E2-CB77A4F4EE1B}">
      <dgm:prSet/>
      <dgm:spPr/>
      <dgm:t>
        <a:bodyPr/>
        <a:lstStyle/>
        <a:p>
          <a:endParaRPr lang="en-US"/>
        </a:p>
      </dgm:t>
    </dgm:pt>
    <dgm:pt modelId="{B813372B-2A10-1746-ABE5-5D9DCD02EBA2}" type="sibTrans" cxnId="{ADF0C1DC-A479-8C4F-B4E2-CB77A4F4EE1B}">
      <dgm:prSet/>
      <dgm:spPr/>
      <dgm:t>
        <a:bodyPr/>
        <a:lstStyle/>
        <a:p>
          <a:endParaRPr lang="en-US"/>
        </a:p>
      </dgm:t>
    </dgm:pt>
    <dgm:pt modelId="{9268BB22-023C-FF48-8DE4-8DDE350E53A9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D - Science (5 credits)</a:t>
          </a:r>
        </a:p>
      </dgm:t>
    </dgm:pt>
    <dgm:pt modelId="{27675D0F-B51B-B242-B174-BF8D12634258}" type="parTrans" cxnId="{CC014F16-4FD6-B643-A524-0FCF7D9BB8D2}">
      <dgm:prSet/>
      <dgm:spPr/>
      <dgm:t>
        <a:bodyPr/>
        <a:lstStyle/>
        <a:p>
          <a:endParaRPr lang="en-US"/>
        </a:p>
      </dgm:t>
    </dgm:pt>
    <dgm:pt modelId="{7ED8E3A5-42C5-2A4A-8F3E-BF6DA67299C5}" type="sibTrans" cxnId="{CC014F16-4FD6-B643-A524-0FCF7D9BB8D2}">
      <dgm:prSet/>
      <dgm:spPr/>
      <dgm:t>
        <a:bodyPr/>
        <a:lstStyle/>
        <a:p>
          <a:endParaRPr lang="en-US"/>
        </a:p>
      </dgm:t>
    </dgm:pt>
    <dgm:pt modelId="{E002BB17-F09C-AC4D-93B9-B754EFF2A922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A778DF1C-3C3D-C444-B878-3067B2AD4474}" type="parTrans" cxnId="{26CFCD68-6261-B348-ACAB-5AEA70188199}">
      <dgm:prSet/>
      <dgm:spPr/>
      <dgm:t>
        <a:bodyPr/>
        <a:lstStyle/>
        <a:p>
          <a:endParaRPr lang="en-US"/>
        </a:p>
      </dgm:t>
    </dgm:pt>
    <dgm:pt modelId="{8D5DD2DE-32E7-5B42-B452-7C2F28CFC7CE}" type="sibTrans" cxnId="{26CFCD68-6261-B348-ACAB-5AEA70188199}">
      <dgm:prSet/>
      <dgm:spPr/>
      <dgm:t>
        <a:bodyPr/>
        <a:lstStyle/>
        <a:p>
          <a:endParaRPr lang="en-US"/>
        </a:p>
      </dgm:t>
    </dgm:pt>
    <dgm:pt modelId="{CAB8A6DD-E99B-3447-B9E2-09EE6546ACF4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>
            <a:solidFill>
              <a:schemeClr val="tx1"/>
            </a:solidFill>
          </a:endParaRPr>
        </a:p>
      </dgm:t>
    </dgm:pt>
    <dgm:pt modelId="{220FFA41-EFC6-9748-8B88-EBBF4D9C2F88}" type="parTrans" cxnId="{108ED3B9-84E6-D445-80D8-5BD57A02722E}">
      <dgm:prSet/>
      <dgm:spPr/>
      <dgm:t>
        <a:bodyPr/>
        <a:lstStyle/>
        <a:p>
          <a:endParaRPr lang="en-US"/>
        </a:p>
      </dgm:t>
    </dgm:pt>
    <dgm:pt modelId="{AA4A390D-F045-E344-BFA9-D114F3EE4B1A}" type="sibTrans" cxnId="{108ED3B9-84E6-D445-80D8-5BD57A02722E}">
      <dgm:prSet/>
      <dgm:spPr/>
      <dgm:t>
        <a:bodyPr/>
        <a:lstStyle/>
        <a:p>
          <a:endParaRPr lang="en-US"/>
        </a:p>
      </dgm:t>
    </dgm:pt>
    <dgm:pt modelId="{73976D69-FDA3-6D42-807E-E528AACC14ED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*Biology</a:t>
          </a:r>
        </a:p>
      </dgm:t>
    </dgm:pt>
    <dgm:pt modelId="{F56F99F4-A57F-0045-8457-26B2697CCA45}" type="parTrans" cxnId="{D46B1492-1BE7-7746-8386-D54AE98A41B4}">
      <dgm:prSet/>
      <dgm:spPr/>
      <dgm:t>
        <a:bodyPr/>
        <a:lstStyle/>
        <a:p>
          <a:endParaRPr lang="en-US"/>
        </a:p>
      </dgm:t>
    </dgm:pt>
    <dgm:pt modelId="{2146D801-C1BA-2D4B-BAE8-D4348FDA4773}" type="sibTrans" cxnId="{D46B1492-1BE7-7746-8386-D54AE98A41B4}">
      <dgm:prSet/>
      <dgm:spPr/>
      <dgm:t>
        <a:bodyPr/>
        <a:lstStyle/>
        <a:p>
          <a:endParaRPr lang="en-US"/>
        </a:p>
      </dgm:t>
    </dgm:pt>
    <dgm:pt modelId="{7FF2B0D9-F255-5E4C-84EC-C072568CD757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*Physics/ AP Physics/ Prin of Tech</a:t>
          </a:r>
        </a:p>
      </dgm:t>
    </dgm:pt>
    <dgm:pt modelId="{D6768942-5AA6-3141-B9FE-D50DC1B569DA}" type="parTrans" cxnId="{A6DCC41E-1DC9-2B41-BD5D-9FE1807A2678}">
      <dgm:prSet/>
      <dgm:spPr/>
      <dgm:t>
        <a:bodyPr/>
        <a:lstStyle/>
        <a:p>
          <a:endParaRPr lang="en-US"/>
        </a:p>
      </dgm:t>
    </dgm:pt>
    <dgm:pt modelId="{B2C68B3B-9CC6-804C-95F5-5D68E3328AC6}" type="sibTrans" cxnId="{A6DCC41E-1DC9-2B41-BD5D-9FE1807A2678}">
      <dgm:prSet/>
      <dgm:spPr/>
      <dgm:t>
        <a:bodyPr/>
        <a:lstStyle/>
        <a:p>
          <a:endParaRPr lang="en-US"/>
        </a:p>
      </dgm:t>
    </dgm:pt>
    <dgm:pt modelId="{79665781-8E3B-0041-A885-F7981B9BA263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>
              <a:solidFill>
                <a:schemeClr val="tx1"/>
              </a:solidFill>
            </a:rPr>
            <a:t>Adv. Science</a:t>
          </a:r>
          <a:endParaRPr lang="en-US" sz="800" b="0" i="0">
            <a:solidFill>
              <a:schemeClr val="tx1"/>
            </a:solidFill>
          </a:endParaRPr>
        </a:p>
      </dgm:t>
    </dgm:pt>
    <dgm:pt modelId="{13E22539-033A-BE4D-BC5F-77171E9950B9}" type="parTrans" cxnId="{FD4E68A7-5585-AB4B-BEDF-7F87B3280685}">
      <dgm:prSet/>
      <dgm:spPr/>
      <dgm:t>
        <a:bodyPr/>
        <a:lstStyle/>
        <a:p>
          <a:endParaRPr lang="en-US"/>
        </a:p>
      </dgm:t>
    </dgm:pt>
    <dgm:pt modelId="{C8A9887F-096C-0141-8105-09741791812A}" type="sibTrans" cxnId="{FD4E68A7-5585-AB4B-BEDF-7F87B3280685}">
      <dgm:prSet/>
      <dgm:spPr/>
      <dgm:t>
        <a:bodyPr/>
        <a:lstStyle/>
        <a:p>
          <a:endParaRPr lang="en-US"/>
        </a:p>
      </dgm:t>
    </dgm:pt>
    <dgm:pt modelId="{24B8A777-2FA6-F44E-9E22-61A7CF942BBF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*Chemistry</a:t>
          </a:r>
        </a:p>
      </dgm:t>
    </dgm:pt>
    <dgm:pt modelId="{4ABC8CAE-26EF-1748-9F74-C72AFF481F8F}" type="parTrans" cxnId="{90E3865A-7CAF-4A4E-85B3-D51D8D21119E}">
      <dgm:prSet/>
      <dgm:spPr/>
      <dgm:t>
        <a:bodyPr/>
        <a:lstStyle/>
        <a:p>
          <a:endParaRPr lang="en-US"/>
        </a:p>
      </dgm:t>
    </dgm:pt>
    <dgm:pt modelId="{E3C1C04A-9815-E14E-80DF-CDCB713CA587}" type="sibTrans" cxnId="{90E3865A-7CAF-4A4E-85B3-D51D8D21119E}">
      <dgm:prSet/>
      <dgm:spPr/>
      <dgm:t>
        <a:bodyPr/>
        <a:lstStyle/>
        <a:p>
          <a:endParaRPr lang="en-US"/>
        </a:p>
      </dgm:t>
    </dgm:pt>
    <dgm:pt modelId="{A8F76BC2-5761-0F4F-9554-803B82527089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>
            <a:solidFill>
              <a:schemeClr val="tx1"/>
            </a:solidFill>
          </a:endParaRPr>
        </a:p>
      </dgm:t>
    </dgm:pt>
    <dgm:pt modelId="{BF882512-B1A8-B148-AB5D-225EBB7D0F2B}" type="parTrans" cxnId="{7F085CA1-1605-C943-8D21-8D96CCA97CFA}">
      <dgm:prSet/>
      <dgm:spPr/>
      <dgm:t>
        <a:bodyPr/>
        <a:lstStyle/>
        <a:p>
          <a:endParaRPr lang="en-US"/>
        </a:p>
      </dgm:t>
    </dgm:pt>
    <dgm:pt modelId="{418B604F-6513-B54E-904C-2FB596BB01C2}" type="sibTrans" cxnId="{7F085CA1-1605-C943-8D21-8D96CCA97CFA}">
      <dgm:prSet/>
      <dgm:spPr/>
      <dgm:t>
        <a:bodyPr/>
        <a:lstStyle/>
        <a:p>
          <a:endParaRPr lang="en-US"/>
        </a:p>
      </dgm:t>
    </dgm:pt>
    <dgm:pt modelId="{634BAA3F-D0F6-9B48-BA23-63120ED6F3F2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7E9B17A9-E39A-6549-B2FE-2236705641EE}" type="parTrans" cxnId="{515A2868-0B8B-7B49-ACF3-620A6F4F24A3}">
      <dgm:prSet/>
      <dgm:spPr/>
      <dgm:t>
        <a:bodyPr/>
        <a:lstStyle/>
        <a:p>
          <a:endParaRPr lang="en-US"/>
        </a:p>
      </dgm:t>
    </dgm:pt>
    <dgm:pt modelId="{AB9C4AEC-7CE0-064C-9017-D6E97BF3F10A}" type="sibTrans" cxnId="{515A2868-0B8B-7B49-ACF3-620A6F4F24A3}">
      <dgm:prSet/>
      <dgm:spPr/>
      <dgm:t>
        <a:bodyPr/>
        <a:lstStyle/>
        <a:p>
          <a:endParaRPr lang="en-US"/>
        </a:p>
      </dgm:t>
    </dgm:pt>
    <dgm:pt modelId="{5A1DB80C-9257-C74D-BD5A-1C86B36707D0}">
      <dgm:prSet phldrT="[Text]" custT="1"/>
      <dgm:spPr/>
      <dgm:t>
        <a:bodyPr/>
        <a:lstStyle/>
        <a:p>
          <a:r>
            <a:rPr lang="en-US" sz="800" b="0" i="0">
              <a:solidFill>
                <a:schemeClr val="tx1"/>
              </a:solidFill>
            </a:rPr>
            <a:t>Combination of Other</a:t>
          </a:r>
        </a:p>
      </dgm:t>
    </dgm:pt>
    <dgm:pt modelId="{68E733F8-F523-2E40-A33B-5383DE659213}" type="parTrans" cxnId="{63E36431-8AAF-EC45-8822-9F412EE7FB5D}">
      <dgm:prSet/>
      <dgm:spPr/>
      <dgm:t>
        <a:bodyPr/>
        <a:lstStyle/>
        <a:p>
          <a:endParaRPr lang="en-US"/>
        </a:p>
      </dgm:t>
    </dgm:pt>
    <dgm:pt modelId="{70F29A24-C0FA-1445-A8D9-F6521AD23256}" type="sibTrans" cxnId="{63E36431-8AAF-EC45-8822-9F412EE7FB5D}">
      <dgm:prSet/>
      <dgm:spPr/>
      <dgm:t>
        <a:bodyPr/>
        <a:lstStyle/>
        <a:p>
          <a:endParaRPr lang="en-US"/>
        </a:p>
      </dgm:t>
    </dgm:pt>
    <dgm:pt modelId="{8B992129-5210-C045-A6D3-E2830A69DB2D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4x4 core subjects</a:t>
          </a:r>
        </a:p>
      </dgm:t>
    </dgm:pt>
    <dgm:pt modelId="{A2F4B413-79F6-CD47-835D-EB5B73A3882A}" type="parTrans" cxnId="{27936205-2953-9940-AFAC-F8D2C97AB14A}">
      <dgm:prSet/>
      <dgm:spPr/>
      <dgm:t>
        <a:bodyPr/>
        <a:lstStyle/>
        <a:p>
          <a:endParaRPr lang="en-US"/>
        </a:p>
      </dgm:t>
    </dgm:pt>
    <dgm:pt modelId="{DB30DB23-DA49-6247-B36E-144AB83B36B6}" type="sibTrans" cxnId="{27936205-2953-9940-AFAC-F8D2C97AB14A}">
      <dgm:prSet/>
      <dgm:spPr/>
      <dgm:t>
        <a:bodyPr/>
        <a:lstStyle/>
        <a:p>
          <a:endParaRPr lang="en-US"/>
        </a:p>
      </dgm:t>
    </dgm:pt>
    <dgm:pt modelId="{44D1A4A7-3DE4-564C-8A37-EE9F6E0987ED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AP courses</a:t>
          </a:r>
        </a:p>
      </dgm:t>
    </dgm:pt>
    <dgm:pt modelId="{28E73269-A872-9149-AD3D-CCD1973F2EE7}" type="parTrans" cxnId="{66093B58-5390-584B-88AE-4D6AC7DC7B56}">
      <dgm:prSet/>
      <dgm:spPr/>
      <dgm:t>
        <a:bodyPr/>
        <a:lstStyle/>
        <a:p>
          <a:endParaRPr lang="en-US"/>
        </a:p>
      </dgm:t>
    </dgm:pt>
    <dgm:pt modelId="{97B4B72B-E9ED-9040-8AC4-4B38849D89E0}" type="sibTrans" cxnId="{66093B58-5390-584B-88AE-4D6AC7DC7B56}">
      <dgm:prSet/>
      <dgm:spPr/>
      <dgm:t>
        <a:bodyPr/>
        <a:lstStyle/>
        <a:p>
          <a:endParaRPr lang="en-US"/>
        </a:p>
      </dgm:t>
    </dgm:pt>
    <dgm:pt modelId="{957D4D85-B22E-AE41-8C0D-D789004A8561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DC courses</a:t>
          </a:r>
        </a:p>
      </dgm:t>
    </dgm:pt>
    <dgm:pt modelId="{082EB4F6-BDD2-BF4F-B4B7-15A0A7DFECDE}" type="parTrans" cxnId="{3BD0A943-CF45-CC48-B6C4-C325E7816793}">
      <dgm:prSet/>
      <dgm:spPr/>
      <dgm:t>
        <a:bodyPr/>
        <a:lstStyle/>
        <a:p>
          <a:endParaRPr lang="en-US"/>
        </a:p>
      </dgm:t>
    </dgm:pt>
    <dgm:pt modelId="{096DBAB1-E071-C042-B0A6-500DEB288E32}" type="sibTrans" cxnId="{3BD0A943-CF45-CC48-B6C4-C325E7816793}">
      <dgm:prSet/>
      <dgm:spPr/>
      <dgm:t>
        <a:bodyPr/>
        <a:lstStyle/>
        <a:p>
          <a:endParaRPr lang="en-US"/>
        </a:p>
      </dgm:t>
    </dgm:pt>
    <dgm:pt modelId="{6DF68EFD-8EC6-CC4B-80FE-ED64A6287146}">
      <dgm:prSet phldrT="[Text]" custT="1"/>
      <dgm:spPr/>
      <dgm:t>
        <a:bodyPr/>
        <a:lstStyle/>
        <a:p>
          <a:endParaRPr lang="en-US" sz="800" b="0" i="0">
            <a:solidFill>
              <a:schemeClr val="tx1"/>
            </a:solidFill>
          </a:endParaRPr>
        </a:p>
      </dgm:t>
    </dgm:pt>
    <dgm:pt modelId="{73AEE2E0-6113-E34F-8F1A-2CB42D6A183B}" type="parTrans" cxnId="{228A2697-F7AA-0D46-BD91-635887EB909C}">
      <dgm:prSet/>
      <dgm:spPr/>
      <dgm:t>
        <a:bodyPr/>
        <a:lstStyle/>
        <a:p>
          <a:endParaRPr lang="en-US"/>
        </a:p>
      </dgm:t>
    </dgm:pt>
    <dgm:pt modelId="{89BD4229-3D8D-1245-9C0E-F7039BAAFBBA}" type="sibTrans" cxnId="{228A2697-F7AA-0D46-BD91-635887EB909C}">
      <dgm:prSet/>
      <dgm:spPr/>
      <dgm:t>
        <a:bodyPr/>
        <a:lstStyle/>
        <a:p>
          <a:endParaRPr lang="en-US"/>
        </a:p>
      </dgm:t>
    </dgm:pt>
    <dgm:pt modelId="{55C55B63-032C-AB4A-9ECD-984FB5859AD8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>
            <a:solidFill>
              <a:schemeClr val="tx1"/>
            </a:solidFill>
          </a:endParaRPr>
        </a:p>
      </dgm:t>
    </dgm:pt>
    <dgm:pt modelId="{2116C3F3-F030-5146-8D5D-6F71FAAC688C}" type="parTrans" cxnId="{E87BFF1F-2113-384C-9A41-67C6A13D047A}">
      <dgm:prSet/>
      <dgm:spPr/>
      <dgm:t>
        <a:bodyPr/>
        <a:lstStyle/>
        <a:p>
          <a:endParaRPr lang="en-US"/>
        </a:p>
      </dgm:t>
    </dgm:pt>
    <dgm:pt modelId="{BC8AF456-55AE-614C-8127-6E07AE5AD43C}" type="sibTrans" cxnId="{E87BFF1F-2113-384C-9A41-67C6A13D047A}">
      <dgm:prSet/>
      <dgm:spPr/>
      <dgm:t>
        <a:bodyPr/>
        <a:lstStyle/>
        <a:p>
          <a:endParaRPr lang="en-US"/>
        </a:p>
      </dgm:t>
    </dgm:pt>
    <dgm:pt modelId="{09520106-BE75-5F4B-BC5B-811A5E817E40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>
            <a:solidFill>
              <a:schemeClr val="tx1"/>
            </a:solidFill>
          </a:endParaRPr>
        </a:p>
      </dgm:t>
    </dgm:pt>
    <dgm:pt modelId="{3318F964-1847-F043-8D81-A543B463EF62}" type="parTrans" cxnId="{F1C2A240-C4E4-F046-97DF-CD534776CDC5}">
      <dgm:prSet/>
      <dgm:spPr/>
      <dgm:t>
        <a:bodyPr/>
        <a:lstStyle/>
        <a:p>
          <a:endParaRPr lang="en-US"/>
        </a:p>
      </dgm:t>
    </dgm:pt>
    <dgm:pt modelId="{21B947D6-8073-454A-A800-D5FC9A6EF01E}" type="sibTrans" cxnId="{F1C2A240-C4E4-F046-97DF-CD534776CDC5}">
      <dgm:prSet/>
      <dgm:spPr/>
      <dgm:t>
        <a:bodyPr/>
        <a:lstStyle/>
        <a:p>
          <a:endParaRPr lang="en-US"/>
        </a:p>
      </dgm:t>
    </dgm:pt>
    <dgm:pt modelId="{4251BD57-7BD2-2A49-812E-DA4DF3CAB8DA}">
      <dgm:prSet phldrT="[Text]"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79A9B9A9-928F-7A4C-ADE3-BB0380802A60}" type="parTrans" cxnId="{AC5D1877-8541-D543-B4C4-189478F1C9F9}">
      <dgm:prSet/>
      <dgm:spPr/>
      <dgm:t>
        <a:bodyPr/>
        <a:lstStyle/>
        <a:p>
          <a:endParaRPr lang="en-US"/>
        </a:p>
      </dgm:t>
    </dgm:pt>
    <dgm:pt modelId="{C4380446-4391-FE42-8FF8-F6D0444BD836}" type="sibTrans" cxnId="{AC5D1877-8541-D543-B4C4-189478F1C9F9}">
      <dgm:prSet/>
      <dgm:spPr/>
      <dgm:t>
        <a:bodyPr/>
        <a:lstStyle/>
        <a:p>
          <a:endParaRPr lang="en-US"/>
        </a:p>
      </dgm:t>
    </dgm:pt>
    <dgm:pt modelId="{7CD0BFAB-D82B-A649-A1A7-664689F21D92}">
      <dgm:prSet phldrT="[Text]"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DCFA61EE-87D6-7E4E-9388-1FBC0A08D847}" type="parTrans" cxnId="{356FE93D-A84F-D849-9808-19110C1746AF}">
      <dgm:prSet/>
      <dgm:spPr/>
      <dgm:t>
        <a:bodyPr/>
        <a:lstStyle/>
        <a:p>
          <a:endParaRPr lang="en-US"/>
        </a:p>
      </dgm:t>
    </dgm:pt>
    <dgm:pt modelId="{19FF7139-944E-E34F-8557-2A85DA722796}" type="sibTrans" cxnId="{356FE93D-A84F-D849-9808-19110C1746AF}">
      <dgm:prSet/>
      <dgm:spPr/>
      <dgm:t>
        <a:bodyPr/>
        <a:lstStyle/>
        <a:p>
          <a:endParaRPr lang="en-US"/>
        </a:p>
      </dgm:t>
    </dgm:pt>
    <dgm:pt modelId="{A46B607D-1D4B-8D45-9F8C-3CD5F254D942}">
      <dgm:prSet phldrT="[Text]"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6574A873-CBE2-C54A-B9F7-52DB6D83740E}" type="parTrans" cxnId="{04F67BB5-66A1-954F-BC92-310A4345943B}">
      <dgm:prSet/>
      <dgm:spPr/>
      <dgm:t>
        <a:bodyPr/>
        <a:lstStyle/>
        <a:p>
          <a:endParaRPr lang="en-US"/>
        </a:p>
      </dgm:t>
    </dgm:pt>
    <dgm:pt modelId="{EFEB30F3-8331-434F-B5D3-1A878ACB342A}" type="sibTrans" cxnId="{04F67BB5-66A1-954F-BC92-310A4345943B}">
      <dgm:prSet/>
      <dgm:spPr/>
      <dgm:t>
        <a:bodyPr/>
        <a:lstStyle/>
        <a:p>
          <a:endParaRPr lang="en-US"/>
        </a:p>
      </dgm:t>
    </dgm:pt>
    <dgm:pt modelId="{5734997E-589F-7E43-93CA-AE4262D87B17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A - Social Studies (5 credits)</a:t>
          </a:r>
        </a:p>
      </dgm:t>
    </dgm:pt>
    <dgm:pt modelId="{8F869E2C-5D47-A44C-8BE1-D01AAE1032E4}" type="parTrans" cxnId="{F4246ECF-442F-6646-8D58-6419BBDFEE02}">
      <dgm:prSet/>
      <dgm:spPr/>
      <dgm:t>
        <a:bodyPr/>
        <a:lstStyle/>
        <a:p>
          <a:endParaRPr lang="en-US"/>
        </a:p>
      </dgm:t>
    </dgm:pt>
    <dgm:pt modelId="{1E664E86-0071-5F49-B938-D81306D15D68}" type="sibTrans" cxnId="{F4246ECF-442F-6646-8D58-6419BBDFEE02}">
      <dgm:prSet/>
      <dgm:spPr/>
      <dgm:t>
        <a:bodyPr/>
        <a:lstStyle/>
        <a:p>
          <a:endParaRPr lang="en-US"/>
        </a:p>
      </dgm:t>
    </dgm:pt>
    <dgm:pt modelId="{D569E4F3-0BDF-AF40-B209-644A788EE293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* W Geography</a:t>
          </a:r>
        </a:p>
      </dgm:t>
    </dgm:pt>
    <dgm:pt modelId="{C664EA20-2E1A-9941-BF92-E8BFE9BB373F}" type="parTrans" cxnId="{01B6AC49-0452-3A44-98CD-E36D840A618E}">
      <dgm:prSet/>
      <dgm:spPr/>
      <dgm:t>
        <a:bodyPr/>
        <a:lstStyle/>
        <a:p>
          <a:endParaRPr lang="en-US"/>
        </a:p>
      </dgm:t>
    </dgm:pt>
    <dgm:pt modelId="{0C2888C5-F14A-8945-8136-957BE2D801E1}" type="sibTrans" cxnId="{01B6AC49-0452-3A44-98CD-E36D840A618E}">
      <dgm:prSet/>
      <dgm:spPr/>
      <dgm:t>
        <a:bodyPr/>
        <a:lstStyle/>
        <a:p>
          <a:endParaRPr lang="en-US"/>
        </a:p>
      </dgm:t>
    </dgm:pt>
    <dgm:pt modelId="{BA3AE225-A1A8-1847-8152-FA8DE9C1F504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* W History / AP W Hist </a:t>
          </a:r>
        </a:p>
      </dgm:t>
    </dgm:pt>
    <dgm:pt modelId="{4FE5E9AD-A84E-A946-B91F-ABCF035B83F3}" type="parTrans" cxnId="{A50512AA-906A-C242-8023-406615639656}">
      <dgm:prSet/>
      <dgm:spPr/>
      <dgm:t>
        <a:bodyPr/>
        <a:lstStyle/>
        <a:p>
          <a:endParaRPr lang="en-US"/>
        </a:p>
      </dgm:t>
    </dgm:pt>
    <dgm:pt modelId="{EA040097-C0FB-FE4E-A568-FED8FB400207}" type="sibTrans" cxnId="{A50512AA-906A-C242-8023-406615639656}">
      <dgm:prSet/>
      <dgm:spPr/>
      <dgm:t>
        <a:bodyPr/>
        <a:lstStyle/>
        <a:p>
          <a:endParaRPr lang="en-US"/>
        </a:p>
      </dgm:t>
    </dgm:pt>
    <dgm:pt modelId="{73E67AB4-16FA-3746-AAA6-040092DB6A55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* US History / AP US Hist</a:t>
          </a:r>
        </a:p>
      </dgm:t>
    </dgm:pt>
    <dgm:pt modelId="{F566A7C5-ABC5-4B4F-8F60-B3313A6F5E50}" type="parTrans" cxnId="{9DA652F0-221E-E542-A685-A6F365A5DDBE}">
      <dgm:prSet/>
      <dgm:spPr/>
      <dgm:t>
        <a:bodyPr/>
        <a:lstStyle/>
        <a:p>
          <a:endParaRPr lang="en-US"/>
        </a:p>
      </dgm:t>
    </dgm:pt>
    <dgm:pt modelId="{F0C115EA-4A23-1243-9552-779BE593EA67}" type="sibTrans" cxnId="{9DA652F0-221E-E542-A685-A6F365A5DDBE}">
      <dgm:prSet/>
      <dgm:spPr/>
      <dgm:t>
        <a:bodyPr/>
        <a:lstStyle/>
        <a:p>
          <a:endParaRPr lang="en-US"/>
        </a:p>
      </dgm:t>
    </dgm:pt>
    <dgm:pt modelId="{610D5CED-8AB5-584C-AC98-9C5EA43D40A8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* US Government / AP US GOV</a:t>
          </a:r>
        </a:p>
      </dgm:t>
    </dgm:pt>
    <dgm:pt modelId="{E7170986-726F-A84A-9E78-704AB07B8AA5}" type="parTrans" cxnId="{202334AF-81A4-6840-A646-1C80D278E748}">
      <dgm:prSet/>
      <dgm:spPr/>
      <dgm:t>
        <a:bodyPr/>
        <a:lstStyle/>
        <a:p>
          <a:endParaRPr lang="en-US"/>
        </a:p>
      </dgm:t>
    </dgm:pt>
    <dgm:pt modelId="{C11D9686-AEA4-F242-90B6-90CC0B9F2582}" type="sibTrans" cxnId="{202334AF-81A4-6840-A646-1C80D278E748}">
      <dgm:prSet/>
      <dgm:spPr/>
      <dgm:t>
        <a:bodyPr/>
        <a:lstStyle/>
        <a:p>
          <a:endParaRPr lang="en-US"/>
        </a:p>
      </dgm:t>
    </dgm:pt>
    <dgm:pt modelId="{20AD4C36-E361-6E4E-856E-3B438528C2FF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* Economics /AP Macro Eco</a:t>
          </a:r>
        </a:p>
      </dgm:t>
    </dgm:pt>
    <dgm:pt modelId="{8EDB4092-596E-D340-B005-876BBA1076BE}" type="parTrans" cxnId="{8F61C5BF-4E3D-4643-B55D-E10E4750555A}">
      <dgm:prSet/>
      <dgm:spPr/>
      <dgm:t>
        <a:bodyPr/>
        <a:lstStyle/>
        <a:p>
          <a:endParaRPr lang="en-US"/>
        </a:p>
      </dgm:t>
    </dgm:pt>
    <dgm:pt modelId="{82C76B72-65B0-7B49-9528-6375A2AB02E5}" type="sibTrans" cxnId="{8F61C5BF-4E3D-4643-B55D-E10E4750555A}">
      <dgm:prSet/>
      <dgm:spPr/>
      <dgm:t>
        <a:bodyPr/>
        <a:lstStyle/>
        <a:p>
          <a:endParaRPr lang="en-US"/>
        </a:p>
      </dgm:t>
    </dgm:pt>
    <dgm:pt modelId="{6C005969-E058-8E42-BF54-839D800D83A0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AP European History</a:t>
          </a:r>
        </a:p>
      </dgm:t>
    </dgm:pt>
    <dgm:pt modelId="{C519E6CD-30D6-2F4D-B92F-A9E532D858C9}" type="parTrans" cxnId="{ED099795-F0CE-4440-A90F-DD1D6513A7E3}">
      <dgm:prSet/>
      <dgm:spPr/>
      <dgm:t>
        <a:bodyPr/>
        <a:lstStyle/>
        <a:p>
          <a:endParaRPr lang="en-US"/>
        </a:p>
      </dgm:t>
    </dgm:pt>
    <dgm:pt modelId="{BEAD19D1-C1FF-084F-8308-CC41336BB113}" type="sibTrans" cxnId="{ED099795-F0CE-4440-A90F-DD1D6513A7E3}">
      <dgm:prSet/>
      <dgm:spPr/>
      <dgm:t>
        <a:bodyPr/>
        <a:lstStyle/>
        <a:p>
          <a:endParaRPr lang="en-US"/>
        </a:p>
      </dgm:t>
    </dgm:pt>
    <dgm:pt modelId="{C17C8D1C-8C3E-8549-BB2F-3C05CEE04EF7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AP Human Geo</a:t>
          </a:r>
        </a:p>
      </dgm:t>
    </dgm:pt>
    <dgm:pt modelId="{1ACF84FF-EE98-1342-AFCC-7DEE790A9FEF}" type="parTrans" cxnId="{78299B9D-37F8-824D-8032-20AB0CB0FE75}">
      <dgm:prSet/>
      <dgm:spPr/>
      <dgm:t>
        <a:bodyPr/>
        <a:lstStyle/>
        <a:p>
          <a:endParaRPr lang="en-US"/>
        </a:p>
      </dgm:t>
    </dgm:pt>
    <dgm:pt modelId="{624F594E-2ACF-DE4A-87C9-E549322079CC}" type="sibTrans" cxnId="{78299B9D-37F8-824D-8032-20AB0CB0FE75}">
      <dgm:prSet/>
      <dgm:spPr/>
      <dgm:t>
        <a:bodyPr/>
        <a:lstStyle/>
        <a:p>
          <a:endParaRPr lang="en-US"/>
        </a:p>
      </dgm:t>
    </dgm:pt>
    <dgm:pt modelId="{3FA10EFA-1862-3C41-BC5B-8E4F6DF5B3D5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Psychology / AP Psychology </a:t>
          </a:r>
        </a:p>
      </dgm:t>
    </dgm:pt>
    <dgm:pt modelId="{03E41A53-06CC-4940-8BEB-846C61E6B610}" type="parTrans" cxnId="{7C58C4B9-A9FC-5E42-8385-70D8875E3D28}">
      <dgm:prSet/>
      <dgm:spPr/>
      <dgm:t>
        <a:bodyPr/>
        <a:lstStyle/>
        <a:p>
          <a:endParaRPr lang="en-US"/>
        </a:p>
      </dgm:t>
    </dgm:pt>
    <dgm:pt modelId="{46C77078-18DF-684A-8E87-077D1D74030C}" type="sibTrans" cxnId="{7C58C4B9-A9FC-5E42-8385-70D8875E3D28}">
      <dgm:prSet/>
      <dgm:spPr/>
      <dgm:t>
        <a:bodyPr/>
        <a:lstStyle/>
        <a:p>
          <a:endParaRPr lang="en-US"/>
        </a:p>
      </dgm:t>
    </dgm:pt>
    <dgm:pt modelId="{CC577D14-2969-914A-89DE-00E360CD863D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Sociology</a:t>
          </a:r>
        </a:p>
      </dgm:t>
    </dgm:pt>
    <dgm:pt modelId="{BAA8F6F6-02A7-254C-A162-1C8BC0A9ED72}" type="parTrans" cxnId="{DFD29B4E-61F2-D545-99A1-1C57605412DB}">
      <dgm:prSet/>
      <dgm:spPr/>
      <dgm:t>
        <a:bodyPr/>
        <a:lstStyle/>
        <a:p>
          <a:endParaRPr lang="en-US"/>
        </a:p>
      </dgm:t>
    </dgm:pt>
    <dgm:pt modelId="{F5897C09-926D-8A40-A0CA-1410C6F457FC}" type="sibTrans" cxnId="{DFD29B4E-61F2-D545-99A1-1C57605412DB}">
      <dgm:prSet/>
      <dgm:spPr/>
      <dgm:t>
        <a:bodyPr/>
        <a:lstStyle/>
        <a:p>
          <a:endParaRPr lang="en-US"/>
        </a:p>
      </dgm:t>
    </dgm:pt>
    <dgm:pt modelId="{0D7D03E5-E879-B341-A8F0-BE71122D0434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SS Special  Topics</a:t>
          </a:r>
        </a:p>
      </dgm:t>
    </dgm:pt>
    <dgm:pt modelId="{C06F0153-0AD0-5C41-A26B-20BDEFAE4BC4}" type="parTrans" cxnId="{0DF1D0B1-DD5E-D842-8323-2193903C6145}">
      <dgm:prSet/>
      <dgm:spPr/>
      <dgm:t>
        <a:bodyPr/>
        <a:lstStyle/>
        <a:p>
          <a:endParaRPr lang="en-US"/>
        </a:p>
      </dgm:t>
    </dgm:pt>
    <dgm:pt modelId="{095DFAE2-1A7D-7B48-8E7F-944C1C6DE8AE}" type="sibTrans" cxnId="{0DF1D0B1-DD5E-D842-8323-2193903C6145}">
      <dgm:prSet/>
      <dgm:spPr/>
      <dgm:t>
        <a:bodyPr/>
        <a:lstStyle/>
        <a:p>
          <a:endParaRPr lang="en-US"/>
        </a:p>
      </dgm:t>
    </dgm:pt>
    <dgm:pt modelId="{24E46F25-C8D3-5145-A350-967B88774BCB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American Cultural Studies</a:t>
          </a:r>
        </a:p>
      </dgm:t>
    </dgm:pt>
    <dgm:pt modelId="{3C614353-5B56-FA4E-B8B0-499D6202F0C7}" type="parTrans" cxnId="{7FF4772B-AFEA-EF42-B38D-D790C5491D03}">
      <dgm:prSet/>
      <dgm:spPr/>
      <dgm:t>
        <a:bodyPr/>
        <a:lstStyle/>
        <a:p>
          <a:endParaRPr lang="en-US"/>
        </a:p>
      </dgm:t>
    </dgm:pt>
    <dgm:pt modelId="{BF1043A0-D831-8A43-BD11-E0904DF78BB4}" type="sibTrans" cxnId="{7FF4772B-AFEA-EF42-B38D-D790C5491D03}">
      <dgm:prSet/>
      <dgm:spPr/>
      <dgm:t>
        <a:bodyPr/>
        <a:lstStyle/>
        <a:p>
          <a:endParaRPr lang="en-US"/>
        </a:p>
      </dgm:t>
    </dgm:pt>
    <dgm:pt modelId="{83A4709F-A186-6D4D-A878-A113D094164A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AA70B573-B083-C243-85DF-037A34987A95}" type="parTrans" cxnId="{C99F3051-751B-A946-B378-1A7181D83B98}">
      <dgm:prSet/>
      <dgm:spPr/>
      <dgm:t>
        <a:bodyPr/>
        <a:lstStyle/>
        <a:p>
          <a:endParaRPr lang="en-US"/>
        </a:p>
      </dgm:t>
    </dgm:pt>
    <dgm:pt modelId="{115F882F-A0B2-7B4D-8AA6-63151AC25AAB}" type="sibTrans" cxnId="{C99F3051-751B-A946-B378-1A7181D83B98}">
      <dgm:prSet/>
      <dgm:spPr/>
      <dgm:t>
        <a:bodyPr/>
        <a:lstStyle/>
        <a:p>
          <a:endParaRPr lang="en-US"/>
        </a:p>
      </dgm:t>
    </dgm:pt>
    <dgm:pt modelId="{B5F6B5B8-BE42-5446-B10E-B3C4B796353F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B - Languages other than English (4 levels)</a:t>
          </a:r>
        </a:p>
      </dgm:t>
    </dgm:pt>
    <dgm:pt modelId="{FDA7045F-5444-7F4B-A4E9-05828E0C4E7B}" type="parTrans" cxnId="{55C2B36B-14D7-4B4B-A73C-6FBA584E5319}">
      <dgm:prSet/>
      <dgm:spPr/>
      <dgm:t>
        <a:bodyPr/>
        <a:lstStyle/>
        <a:p>
          <a:endParaRPr lang="en-US"/>
        </a:p>
      </dgm:t>
    </dgm:pt>
    <dgm:pt modelId="{E670E589-073C-A04B-8F3C-5E523117388B}" type="sibTrans" cxnId="{55C2B36B-14D7-4B4B-A73C-6FBA584E5319}">
      <dgm:prSet/>
      <dgm:spPr/>
      <dgm:t>
        <a:bodyPr/>
        <a:lstStyle/>
        <a:p>
          <a:endParaRPr lang="en-US"/>
        </a:p>
      </dgm:t>
    </dgm:pt>
    <dgm:pt modelId="{A05935EF-42E8-2E4C-B069-38A0949E7138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Spanish 1 - 4</a:t>
          </a:r>
        </a:p>
      </dgm:t>
    </dgm:pt>
    <dgm:pt modelId="{0D595B2D-05FE-0744-8DB9-A8E68174AE5E}" type="parTrans" cxnId="{0FA4424C-AAEB-1143-8562-8674A3E7EF4E}">
      <dgm:prSet/>
      <dgm:spPr/>
      <dgm:t>
        <a:bodyPr/>
        <a:lstStyle/>
        <a:p>
          <a:endParaRPr lang="en-US"/>
        </a:p>
      </dgm:t>
    </dgm:pt>
    <dgm:pt modelId="{D53D46CC-0D95-BF4F-8D3E-48FBB32999EF}" type="sibTrans" cxnId="{0FA4424C-AAEB-1143-8562-8674A3E7EF4E}">
      <dgm:prSet/>
      <dgm:spPr/>
      <dgm:t>
        <a:bodyPr/>
        <a:lstStyle/>
        <a:p>
          <a:endParaRPr lang="en-US"/>
        </a:p>
      </dgm:t>
    </dgm:pt>
    <dgm:pt modelId="{D4C41D1C-9334-2544-80A0-3E425D469AC9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French 1 - 4</a:t>
          </a:r>
          <a:endParaRPr lang="en-US" sz="800">
            <a:solidFill>
              <a:schemeClr val="tx1"/>
            </a:solidFill>
          </a:endParaRPr>
        </a:p>
      </dgm:t>
    </dgm:pt>
    <dgm:pt modelId="{B7EF37AC-D8EB-314E-B783-C3A1094D024A}" type="parTrans" cxnId="{723C0788-8A01-9C4A-9750-69DA69C5BAA6}">
      <dgm:prSet/>
      <dgm:spPr/>
      <dgm:t>
        <a:bodyPr/>
        <a:lstStyle/>
        <a:p>
          <a:endParaRPr lang="en-US"/>
        </a:p>
      </dgm:t>
    </dgm:pt>
    <dgm:pt modelId="{C0D3EBB3-B917-DB4C-93E4-D6C002433CA9}" type="sibTrans" cxnId="{723C0788-8A01-9C4A-9750-69DA69C5BAA6}">
      <dgm:prSet/>
      <dgm:spPr/>
      <dgm:t>
        <a:bodyPr/>
        <a:lstStyle/>
        <a:p>
          <a:endParaRPr lang="en-US"/>
        </a:p>
      </dgm:t>
    </dgm:pt>
    <dgm:pt modelId="{A9ECE759-0704-CC4E-AEDE-A3E3A7957719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01CBC1F-C997-9842-A75C-4620E4BAEBCE}" type="parTrans" cxnId="{770BE750-B1FF-B74F-8CD3-44D84D689187}">
      <dgm:prSet/>
      <dgm:spPr/>
      <dgm:t>
        <a:bodyPr/>
        <a:lstStyle/>
        <a:p>
          <a:endParaRPr lang="en-US"/>
        </a:p>
      </dgm:t>
    </dgm:pt>
    <dgm:pt modelId="{F2B99894-C0A1-5245-92A7-A0D9D2044FB2}" type="sibTrans" cxnId="{770BE750-B1FF-B74F-8CD3-44D84D689187}">
      <dgm:prSet/>
      <dgm:spPr/>
      <dgm:t>
        <a:bodyPr/>
        <a:lstStyle/>
        <a:p>
          <a:endParaRPr lang="en-US"/>
        </a:p>
      </dgm:t>
    </dgm:pt>
    <dgm:pt modelId="{C33C2E13-18A4-6B4D-82E0-0123887F5BA5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C - Languages other than English   (2 and 2)</a:t>
          </a:r>
        </a:p>
      </dgm:t>
    </dgm:pt>
    <dgm:pt modelId="{2662D652-7E56-C441-B426-02F3563FE5C6}" type="parTrans" cxnId="{B8068510-D1B3-0F4D-AA80-35064FABC2E5}">
      <dgm:prSet/>
      <dgm:spPr/>
      <dgm:t>
        <a:bodyPr/>
        <a:lstStyle/>
        <a:p>
          <a:endParaRPr lang="en-US"/>
        </a:p>
      </dgm:t>
    </dgm:pt>
    <dgm:pt modelId="{67132162-35FE-9C41-A257-60F9386797F7}" type="sibTrans" cxnId="{B8068510-D1B3-0F4D-AA80-35064FABC2E5}">
      <dgm:prSet/>
      <dgm:spPr/>
      <dgm:t>
        <a:bodyPr/>
        <a:lstStyle/>
        <a:p>
          <a:endParaRPr lang="en-US"/>
        </a:p>
      </dgm:t>
    </dgm:pt>
    <dgm:pt modelId="{FF83A9EB-18D3-6C43-92FC-7A516DBEEFFA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Spanish 1 - 2</a:t>
          </a:r>
          <a:endParaRPr lang="en-US" sz="800">
            <a:solidFill>
              <a:schemeClr val="tx1"/>
            </a:solidFill>
          </a:endParaRPr>
        </a:p>
      </dgm:t>
    </dgm:pt>
    <dgm:pt modelId="{0ADB24FC-29DE-B444-A009-E60D25ADE625}" type="parTrans" cxnId="{4C770772-1698-9747-A3D2-FD60A55F64A6}">
      <dgm:prSet/>
      <dgm:spPr/>
      <dgm:t>
        <a:bodyPr/>
        <a:lstStyle/>
        <a:p>
          <a:endParaRPr lang="en-US"/>
        </a:p>
      </dgm:t>
    </dgm:pt>
    <dgm:pt modelId="{93CF0999-0CAA-7B43-93EF-78CB3EAAEA2E}" type="sibTrans" cxnId="{4C770772-1698-9747-A3D2-FD60A55F64A6}">
      <dgm:prSet/>
      <dgm:spPr/>
      <dgm:t>
        <a:bodyPr/>
        <a:lstStyle/>
        <a:p>
          <a:endParaRPr lang="en-US"/>
        </a:p>
      </dgm:t>
    </dgm:pt>
    <dgm:pt modelId="{1964938C-75A3-C343-88F7-031D01736C13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French 1 - 2</a:t>
          </a:r>
          <a:endParaRPr lang="en-US" sz="800">
            <a:solidFill>
              <a:schemeClr val="tx1"/>
            </a:solidFill>
          </a:endParaRPr>
        </a:p>
      </dgm:t>
    </dgm:pt>
    <dgm:pt modelId="{EFBF28A4-5FEF-7E4F-96BB-849EB2ADE89D}" type="parTrans" cxnId="{AA37C3CA-7746-B94A-848B-3169F9EB9229}">
      <dgm:prSet/>
      <dgm:spPr/>
      <dgm:t>
        <a:bodyPr/>
        <a:lstStyle/>
        <a:p>
          <a:endParaRPr lang="en-US"/>
        </a:p>
      </dgm:t>
    </dgm:pt>
    <dgm:pt modelId="{64A7D12A-5294-1D44-B3DE-602F483DDA78}" type="sibTrans" cxnId="{AA37C3CA-7746-B94A-848B-3169F9EB9229}">
      <dgm:prSet/>
      <dgm:spPr/>
      <dgm:t>
        <a:bodyPr/>
        <a:lstStyle/>
        <a:p>
          <a:endParaRPr lang="en-US"/>
        </a:p>
      </dgm:t>
    </dgm:pt>
    <dgm:pt modelId="{A40C5FD9-B522-3C4B-9402-39795BBC6134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E - Fine Arts</a:t>
          </a:r>
        </a:p>
      </dgm:t>
    </dgm:pt>
    <dgm:pt modelId="{F8B3DF62-15A1-2E46-B63D-8E044C8E091F}" type="parTrans" cxnId="{B6F1B6CE-0FF5-F541-BBC8-6496C915ED99}">
      <dgm:prSet/>
      <dgm:spPr/>
      <dgm:t>
        <a:bodyPr/>
        <a:lstStyle/>
        <a:p>
          <a:endParaRPr lang="en-US"/>
        </a:p>
      </dgm:t>
    </dgm:pt>
    <dgm:pt modelId="{07C96A42-3F09-5D45-94D3-55F433D5D1A8}" type="sibTrans" cxnId="{B6F1B6CE-0FF5-F541-BBC8-6496C915ED99}">
      <dgm:prSet/>
      <dgm:spPr/>
      <dgm:t>
        <a:bodyPr/>
        <a:lstStyle/>
        <a:p>
          <a:endParaRPr lang="en-US"/>
        </a:p>
      </dgm:t>
    </dgm:pt>
    <dgm:pt modelId="{39412700-6583-4342-8654-0640910A2592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Art 1-4</a:t>
          </a:r>
          <a:endParaRPr lang="en-US" sz="800">
            <a:solidFill>
              <a:schemeClr val="tx1"/>
            </a:solidFill>
          </a:endParaRPr>
        </a:p>
      </dgm:t>
    </dgm:pt>
    <dgm:pt modelId="{1B2A75D8-A619-E948-9E08-6195C177F5D3}" type="parTrans" cxnId="{2B9FB828-D54A-E345-93AC-BBF3EA3EF0D2}">
      <dgm:prSet/>
      <dgm:spPr/>
      <dgm:t>
        <a:bodyPr/>
        <a:lstStyle/>
        <a:p>
          <a:endParaRPr lang="en-US"/>
        </a:p>
      </dgm:t>
    </dgm:pt>
    <dgm:pt modelId="{C77E617A-E366-134F-9BD3-30B70CA318D8}" type="sibTrans" cxnId="{2B9FB828-D54A-E345-93AC-BBF3EA3EF0D2}">
      <dgm:prSet/>
      <dgm:spPr/>
      <dgm:t>
        <a:bodyPr/>
        <a:lstStyle/>
        <a:p>
          <a:endParaRPr lang="en-US"/>
        </a:p>
      </dgm:t>
    </dgm:pt>
    <dgm:pt modelId="{C4B1DC2F-08B3-E640-BC5F-C226C2EFB934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Band 1-4</a:t>
          </a:r>
          <a:endParaRPr lang="en-US" sz="800">
            <a:solidFill>
              <a:schemeClr val="tx1"/>
            </a:solidFill>
          </a:endParaRPr>
        </a:p>
      </dgm:t>
    </dgm:pt>
    <dgm:pt modelId="{9C27CC53-D132-9F46-B483-2EF9CBB9870F}" type="parTrans" cxnId="{C4E05CE9-2177-D349-9ED1-D91FF8D06392}">
      <dgm:prSet/>
      <dgm:spPr/>
      <dgm:t>
        <a:bodyPr/>
        <a:lstStyle/>
        <a:p>
          <a:endParaRPr lang="en-US"/>
        </a:p>
      </dgm:t>
    </dgm:pt>
    <dgm:pt modelId="{8C9D08B8-F6C4-7E42-B69B-24FC53D30EAB}" type="sibTrans" cxnId="{C4E05CE9-2177-D349-9ED1-D91FF8D06392}">
      <dgm:prSet/>
      <dgm:spPr/>
      <dgm:t>
        <a:bodyPr/>
        <a:lstStyle/>
        <a:p>
          <a:endParaRPr lang="en-US"/>
        </a:p>
      </dgm:t>
    </dgm:pt>
    <dgm:pt modelId="{ABDB186D-008E-A942-B8C7-8A2A66E1688D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Choir 1-4</a:t>
          </a:r>
          <a:endParaRPr lang="en-US" sz="800">
            <a:solidFill>
              <a:schemeClr val="tx1"/>
            </a:solidFill>
          </a:endParaRPr>
        </a:p>
      </dgm:t>
    </dgm:pt>
    <dgm:pt modelId="{21D489C8-9E8C-074D-9D8C-1430D9B6124A}" type="parTrans" cxnId="{3E7FA1F2-FA2D-7B48-AD41-EE5B2C13C441}">
      <dgm:prSet/>
      <dgm:spPr/>
      <dgm:t>
        <a:bodyPr/>
        <a:lstStyle/>
        <a:p>
          <a:endParaRPr lang="en-US"/>
        </a:p>
      </dgm:t>
    </dgm:pt>
    <dgm:pt modelId="{E6D88F65-4C8C-EB4A-B6DB-613F6CB67901}" type="sibTrans" cxnId="{3E7FA1F2-FA2D-7B48-AD41-EE5B2C13C441}">
      <dgm:prSet/>
      <dgm:spPr/>
      <dgm:t>
        <a:bodyPr/>
        <a:lstStyle/>
        <a:p>
          <a:endParaRPr lang="en-US"/>
        </a:p>
      </dgm:t>
    </dgm:pt>
    <dgm:pt modelId="{7CB1390D-9274-0743-8955-B67ECA49BE2C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Dance 1-4</a:t>
          </a:r>
          <a:endParaRPr lang="en-US" sz="800">
            <a:solidFill>
              <a:schemeClr val="tx1"/>
            </a:solidFill>
          </a:endParaRPr>
        </a:p>
      </dgm:t>
    </dgm:pt>
    <dgm:pt modelId="{D5447126-5550-6F4B-9605-42B3301F4DFE}" type="parTrans" cxnId="{EA1888C3-AEF4-B946-B85C-598E2ACA51DE}">
      <dgm:prSet/>
      <dgm:spPr/>
      <dgm:t>
        <a:bodyPr/>
        <a:lstStyle/>
        <a:p>
          <a:endParaRPr lang="en-US"/>
        </a:p>
      </dgm:t>
    </dgm:pt>
    <dgm:pt modelId="{82136597-6801-AF4E-A4FA-FB4F28F59DBB}" type="sibTrans" cxnId="{EA1888C3-AEF4-B946-B85C-598E2ACA51DE}">
      <dgm:prSet/>
      <dgm:spPr/>
      <dgm:t>
        <a:bodyPr/>
        <a:lstStyle/>
        <a:p>
          <a:endParaRPr lang="en-US"/>
        </a:p>
      </dgm:t>
    </dgm:pt>
    <dgm:pt modelId="{10EF9894-F58D-A446-8A5D-F6DE551D3522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Guitar 1-4</a:t>
          </a:r>
          <a:endParaRPr lang="en-US" sz="800">
            <a:solidFill>
              <a:schemeClr val="tx1"/>
            </a:solidFill>
          </a:endParaRPr>
        </a:p>
      </dgm:t>
    </dgm:pt>
    <dgm:pt modelId="{33787D1C-6929-F345-A2FB-B7AC23F0A375}" type="parTrans" cxnId="{65BC82D8-B6F8-4E47-9B9B-124EAF480541}">
      <dgm:prSet/>
      <dgm:spPr/>
      <dgm:t>
        <a:bodyPr/>
        <a:lstStyle/>
        <a:p>
          <a:endParaRPr lang="en-US"/>
        </a:p>
      </dgm:t>
    </dgm:pt>
    <dgm:pt modelId="{19F4FD45-BCA7-334F-ACFA-11686A3BD3F3}" type="sibTrans" cxnId="{65BC82D8-B6F8-4E47-9B9B-124EAF480541}">
      <dgm:prSet/>
      <dgm:spPr/>
      <dgm:t>
        <a:bodyPr/>
        <a:lstStyle/>
        <a:p>
          <a:endParaRPr lang="en-US"/>
        </a:p>
      </dgm:t>
    </dgm:pt>
    <dgm:pt modelId="{AE0E41F3-BCAD-2540-8B66-0926B1D0464B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Orch 1-4</a:t>
          </a:r>
          <a:endParaRPr lang="en-US" sz="800">
            <a:solidFill>
              <a:schemeClr val="tx1"/>
            </a:solidFill>
          </a:endParaRPr>
        </a:p>
      </dgm:t>
    </dgm:pt>
    <dgm:pt modelId="{A2F573A5-6017-FD4F-B698-5677F5994083}" type="parTrans" cxnId="{FD5A759E-0353-774E-B8C2-14F5792761DE}">
      <dgm:prSet/>
      <dgm:spPr/>
      <dgm:t>
        <a:bodyPr/>
        <a:lstStyle/>
        <a:p>
          <a:endParaRPr lang="en-US"/>
        </a:p>
      </dgm:t>
    </dgm:pt>
    <dgm:pt modelId="{92463CA3-E8C6-2F4A-98BA-8303E0FC6EB6}" type="sibTrans" cxnId="{FD5A759E-0353-774E-B8C2-14F5792761DE}">
      <dgm:prSet/>
      <dgm:spPr/>
      <dgm:t>
        <a:bodyPr/>
        <a:lstStyle/>
        <a:p>
          <a:endParaRPr lang="en-US"/>
        </a:p>
      </dgm:t>
    </dgm:pt>
    <dgm:pt modelId="{EA923F18-A121-4E49-A04B-B040C8F45198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Theater 1-4</a:t>
          </a:r>
          <a:endParaRPr lang="en-US" sz="800">
            <a:solidFill>
              <a:schemeClr val="tx1"/>
            </a:solidFill>
          </a:endParaRPr>
        </a:p>
      </dgm:t>
    </dgm:pt>
    <dgm:pt modelId="{F2A1BCD2-8688-F04E-8102-ED2F73050CA3}" type="parTrans" cxnId="{F2907F30-A6C0-5F4E-AE85-11CBDBC47407}">
      <dgm:prSet/>
      <dgm:spPr/>
      <dgm:t>
        <a:bodyPr/>
        <a:lstStyle/>
        <a:p>
          <a:endParaRPr lang="en-US"/>
        </a:p>
      </dgm:t>
    </dgm:pt>
    <dgm:pt modelId="{20F076B3-553C-0645-AC6E-F59D459AD071}" type="sibTrans" cxnId="{F2907F30-A6C0-5F4E-AE85-11CBDBC47407}">
      <dgm:prSet/>
      <dgm:spPr/>
      <dgm:t>
        <a:bodyPr/>
        <a:lstStyle/>
        <a:p>
          <a:endParaRPr lang="en-US"/>
        </a:p>
      </dgm:t>
    </dgm:pt>
    <dgm:pt modelId="{02FDBF59-3E43-784E-9B83-9FB005E382AB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Tech Theater 1-4</a:t>
          </a:r>
          <a:endParaRPr lang="en-US" sz="800">
            <a:solidFill>
              <a:schemeClr val="tx1"/>
            </a:solidFill>
          </a:endParaRPr>
        </a:p>
      </dgm:t>
    </dgm:pt>
    <dgm:pt modelId="{D675C7E0-E5F5-B64A-A60B-FFEA20DEB951}" type="parTrans" cxnId="{B7A77289-B80B-C94F-BF8F-4DF84B2A4555}">
      <dgm:prSet/>
      <dgm:spPr/>
      <dgm:t>
        <a:bodyPr/>
        <a:lstStyle/>
        <a:p>
          <a:endParaRPr lang="en-US"/>
        </a:p>
      </dgm:t>
    </dgm:pt>
    <dgm:pt modelId="{5F732F0A-7F29-2C4E-9BD9-C5C1D27F1254}" type="sibTrans" cxnId="{B7A77289-B80B-C94F-BF8F-4DF84B2A4555}">
      <dgm:prSet/>
      <dgm:spPr/>
      <dgm:t>
        <a:bodyPr/>
        <a:lstStyle/>
        <a:p>
          <a:endParaRPr lang="en-US"/>
        </a:p>
      </dgm:t>
    </dgm:pt>
    <dgm:pt modelId="{52A7B923-1EAD-9747-B9A4-AED0A354ADFA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C158B28B-8A82-6945-B0CE-3C3C232A5834}" type="parTrans" cxnId="{74C02946-EB0B-064A-B40E-ED4ED1003CF8}">
      <dgm:prSet/>
      <dgm:spPr/>
      <dgm:t>
        <a:bodyPr/>
        <a:lstStyle/>
        <a:p>
          <a:endParaRPr lang="en-US"/>
        </a:p>
      </dgm:t>
    </dgm:pt>
    <dgm:pt modelId="{0CE3229E-D8F7-2445-BF03-5AF57139684A}" type="sibTrans" cxnId="{74C02946-EB0B-064A-B40E-ED4ED1003CF8}">
      <dgm:prSet/>
      <dgm:spPr/>
      <dgm:t>
        <a:bodyPr/>
        <a:lstStyle/>
        <a:p>
          <a:endParaRPr lang="en-US"/>
        </a:p>
      </dgm:t>
    </dgm:pt>
    <dgm:pt modelId="{68F10FE3-CFB8-8B45-B187-4E1FD2479E31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F- English Language Arts</a:t>
          </a:r>
        </a:p>
      </dgm:t>
    </dgm:pt>
    <dgm:pt modelId="{F4EC0853-A4C4-D34A-B759-C30F85F28C54}" type="parTrans" cxnId="{9FD5B8E8-1ACF-4546-988F-343646816B67}">
      <dgm:prSet/>
      <dgm:spPr/>
      <dgm:t>
        <a:bodyPr/>
        <a:lstStyle/>
        <a:p>
          <a:endParaRPr lang="en-US"/>
        </a:p>
      </dgm:t>
    </dgm:pt>
    <dgm:pt modelId="{6EA7303C-EE30-DE4A-877C-B6ED16019543}" type="sibTrans" cxnId="{9FD5B8E8-1ACF-4546-988F-343646816B67}">
      <dgm:prSet/>
      <dgm:spPr/>
      <dgm:t>
        <a:bodyPr/>
        <a:lstStyle/>
        <a:p>
          <a:endParaRPr lang="en-US"/>
        </a:p>
      </dgm:t>
    </dgm:pt>
    <dgm:pt modelId="{C8BB88AF-B9A4-3845-AAEA-BD8E6FD06848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Creative Writing </a:t>
          </a:r>
          <a:endParaRPr lang="en-US" sz="800">
            <a:solidFill>
              <a:schemeClr val="tx1"/>
            </a:solidFill>
          </a:endParaRPr>
        </a:p>
      </dgm:t>
    </dgm:pt>
    <dgm:pt modelId="{B6F490E0-1A23-2E48-8501-9C6D40309853}" type="parTrans" cxnId="{88150366-8571-E74D-AD87-EBDC49999D06}">
      <dgm:prSet/>
      <dgm:spPr/>
      <dgm:t>
        <a:bodyPr/>
        <a:lstStyle/>
        <a:p>
          <a:endParaRPr lang="en-US"/>
        </a:p>
      </dgm:t>
    </dgm:pt>
    <dgm:pt modelId="{7E221707-B7B3-F84A-96BE-7559FC57BFB5}" type="sibTrans" cxnId="{88150366-8571-E74D-AD87-EBDC49999D06}">
      <dgm:prSet/>
      <dgm:spPr/>
      <dgm:t>
        <a:bodyPr/>
        <a:lstStyle/>
        <a:p>
          <a:endParaRPr lang="en-US"/>
        </a:p>
      </dgm:t>
    </dgm:pt>
    <dgm:pt modelId="{511691E1-E1B8-814B-BFD6-B6C585C27A9F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Lit Genres</a:t>
          </a:r>
          <a:endParaRPr lang="en-US" sz="800">
            <a:solidFill>
              <a:schemeClr val="tx1"/>
            </a:solidFill>
          </a:endParaRPr>
        </a:p>
      </dgm:t>
    </dgm:pt>
    <dgm:pt modelId="{9D5BAF5D-B7D1-2A42-BDEC-9E0A19BAABD9}" type="parTrans" cxnId="{44286E52-3C79-4D46-AA40-D1AC555E8A7E}">
      <dgm:prSet/>
      <dgm:spPr/>
      <dgm:t>
        <a:bodyPr/>
        <a:lstStyle/>
        <a:p>
          <a:endParaRPr lang="en-US"/>
        </a:p>
      </dgm:t>
    </dgm:pt>
    <dgm:pt modelId="{83F25456-B311-C84D-9421-88A17B3CE91C}" type="sibTrans" cxnId="{44286E52-3C79-4D46-AA40-D1AC555E8A7E}">
      <dgm:prSet/>
      <dgm:spPr/>
      <dgm:t>
        <a:bodyPr/>
        <a:lstStyle/>
        <a:p>
          <a:endParaRPr lang="en-US"/>
        </a:p>
      </dgm:t>
    </dgm:pt>
    <dgm:pt modelId="{43807371-6F3E-4841-98F5-B4791F0B717D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Health Science CCTE Program </a:t>
          </a:r>
        </a:p>
      </dgm:t>
    </dgm:pt>
    <dgm:pt modelId="{4B31B9D6-AD4E-1D45-ADD9-413A1022841E}" type="parTrans" cxnId="{686270C3-9657-BC43-844A-AAD18EE4FA70}">
      <dgm:prSet/>
      <dgm:spPr/>
      <dgm:t>
        <a:bodyPr/>
        <a:lstStyle/>
        <a:p>
          <a:endParaRPr lang="en-US"/>
        </a:p>
      </dgm:t>
    </dgm:pt>
    <dgm:pt modelId="{11483B86-95EF-8C48-99A2-3463C5DE86CF}" type="sibTrans" cxnId="{686270C3-9657-BC43-844A-AAD18EE4FA70}">
      <dgm:prSet/>
      <dgm:spPr/>
      <dgm:t>
        <a:bodyPr/>
        <a:lstStyle/>
        <a:p>
          <a:endParaRPr lang="en-US"/>
        </a:p>
      </dgm:t>
    </dgm:pt>
    <dgm:pt modelId="{35AA2B12-6B61-1449-B428-4246C029E220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Health Science @ EPHS</a:t>
          </a:r>
        </a:p>
      </dgm:t>
    </dgm:pt>
    <dgm:pt modelId="{D9B71A1D-FF78-FA45-8DB5-967EA2419FD9}" type="parTrans" cxnId="{1BD81CE6-5D8D-6544-B4A6-6A2D720B03A6}">
      <dgm:prSet/>
      <dgm:spPr/>
      <dgm:t>
        <a:bodyPr/>
        <a:lstStyle/>
        <a:p>
          <a:endParaRPr lang="en-US"/>
        </a:p>
      </dgm:t>
    </dgm:pt>
    <dgm:pt modelId="{5CC31E57-43CB-BF44-B014-8391241DF852}" type="sibTrans" cxnId="{1BD81CE6-5D8D-6544-B4A6-6A2D720B03A6}">
      <dgm:prSet/>
      <dgm:spPr/>
      <dgm:t>
        <a:bodyPr/>
        <a:lstStyle/>
        <a:p>
          <a:endParaRPr lang="en-US"/>
        </a:p>
      </dgm:t>
    </dgm:pt>
    <dgm:pt modelId="{29F9C727-4627-F440-8AB9-BE202113044D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Law Enforce CCTE Program </a:t>
          </a:r>
        </a:p>
      </dgm:t>
    </dgm:pt>
    <dgm:pt modelId="{343293FF-ECBE-9D44-B28C-1A924379884F}" type="parTrans" cxnId="{8EC07F2C-7649-DA45-B91B-C787346A666D}">
      <dgm:prSet/>
      <dgm:spPr/>
      <dgm:t>
        <a:bodyPr/>
        <a:lstStyle/>
        <a:p>
          <a:endParaRPr lang="en-US"/>
        </a:p>
      </dgm:t>
    </dgm:pt>
    <dgm:pt modelId="{33C037B8-2FB5-3448-9DF2-B46C38E47505}" type="sibTrans" cxnId="{8EC07F2C-7649-DA45-B91B-C787346A666D}">
      <dgm:prSet/>
      <dgm:spPr/>
      <dgm:t>
        <a:bodyPr/>
        <a:lstStyle/>
        <a:p>
          <a:endParaRPr lang="en-US"/>
        </a:p>
      </dgm:t>
    </dgm:pt>
    <dgm:pt modelId="{983D3A0D-F3C8-C147-8AFC-88E4B9095886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Law Enforce @ EPHS</a:t>
          </a:r>
        </a:p>
      </dgm:t>
    </dgm:pt>
    <dgm:pt modelId="{75FDF45F-4055-FF4A-AE85-79B11969E3EB}" type="parTrans" cxnId="{D32653B0-8844-C346-817A-87FBFAB1A70B}">
      <dgm:prSet/>
      <dgm:spPr/>
      <dgm:t>
        <a:bodyPr/>
        <a:lstStyle/>
        <a:p>
          <a:endParaRPr lang="en-US"/>
        </a:p>
      </dgm:t>
    </dgm:pt>
    <dgm:pt modelId="{E82745A3-873A-0949-9F3A-F815B1DCCF77}" type="sibTrans" cxnId="{D32653B0-8844-C346-817A-87FBFAB1A70B}">
      <dgm:prSet/>
      <dgm:spPr/>
      <dgm:t>
        <a:bodyPr/>
        <a:lstStyle/>
        <a:p>
          <a:endParaRPr lang="en-US"/>
        </a:p>
      </dgm:t>
    </dgm:pt>
    <dgm:pt modelId="{0A8FB645-9D77-BE46-948A-40163E727DD8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Education @ EPHS </a:t>
          </a:r>
        </a:p>
      </dgm:t>
    </dgm:pt>
    <dgm:pt modelId="{1B7F08A6-E33D-7846-882B-F85E004DCA19}" type="parTrans" cxnId="{FAEFCD0F-2B68-7142-A0C6-0B0F4649B306}">
      <dgm:prSet/>
      <dgm:spPr/>
      <dgm:t>
        <a:bodyPr/>
        <a:lstStyle/>
        <a:p>
          <a:endParaRPr lang="en-US"/>
        </a:p>
      </dgm:t>
    </dgm:pt>
    <dgm:pt modelId="{A96307D5-130A-874E-A007-B7064FA335C5}" type="sibTrans" cxnId="{FAEFCD0F-2B68-7142-A0C6-0B0F4649B306}">
      <dgm:prSet/>
      <dgm:spPr/>
      <dgm:t>
        <a:bodyPr/>
        <a:lstStyle/>
        <a:p>
          <a:endParaRPr lang="en-US"/>
        </a:p>
      </dgm:t>
    </dgm:pt>
    <dgm:pt modelId="{7941BA7E-A3E2-E446-8D6A-622AEDBA32F5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C3C3FCA-D3C1-F54A-9AE0-5D22E7D0F635}" type="parTrans" cxnId="{FA14FB2F-6FA0-3C40-9C83-8AD6B38DC45B}">
      <dgm:prSet/>
      <dgm:spPr/>
      <dgm:t>
        <a:bodyPr/>
        <a:lstStyle/>
        <a:p>
          <a:endParaRPr lang="en-US"/>
        </a:p>
      </dgm:t>
    </dgm:pt>
    <dgm:pt modelId="{15A15C26-F6A1-4D4F-B13C-9840B918F133}" type="sibTrans" cxnId="{FA14FB2F-6FA0-3C40-9C83-8AD6B38DC45B}">
      <dgm:prSet/>
      <dgm:spPr/>
      <dgm:t>
        <a:bodyPr/>
        <a:lstStyle/>
        <a:p>
          <a:endParaRPr lang="en-US"/>
        </a:p>
      </dgm:t>
    </dgm:pt>
    <dgm:pt modelId="{F71E0E9B-93A2-9649-975A-FA1ED41AB997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B - Junior Reserve Officer Training</a:t>
          </a:r>
        </a:p>
      </dgm:t>
    </dgm:pt>
    <dgm:pt modelId="{DC38F98A-2DE2-6148-B975-9A8341AF0F82}" type="parTrans" cxnId="{539F2810-E5D1-E643-8FAD-2B8085CBE6E4}">
      <dgm:prSet/>
      <dgm:spPr/>
      <dgm:t>
        <a:bodyPr/>
        <a:lstStyle/>
        <a:p>
          <a:endParaRPr lang="en-US"/>
        </a:p>
      </dgm:t>
    </dgm:pt>
    <dgm:pt modelId="{2DADF432-E2D8-4041-8C52-823CF20B75FB}" type="sibTrans" cxnId="{539F2810-E5D1-E643-8FAD-2B8085CBE6E4}">
      <dgm:prSet/>
      <dgm:spPr/>
      <dgm:t>
        <a:bodyPr/>
        <a:lstStyle/>
        <a:p>
          <a:endParaRPr lang="en-US"/>
        </a:p>
      </dgm:t>
    </dgm:pt>
    <dgm:pt modelId="{6A1009CB-4D3C-D641-A25A-482D1BFC64AD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ROTC 1</a:t>
          </a:r>
        </a:p>
      </dgm:t>
    </dgm:pt>
    <dgm:pt modelId="{6BBDFDBE-E5DA-AB40-8BBF-D9B0EC47D054}" type="parTrans" cxnId="{6D06A34A-18B4-6E45-BEA3-F756A10A1955}">
      <dgm:prSet/>
      <dgm:spPr/>
      <dgm:t>
        <a:bodyPr/>
        <a:lstStyle/>
        <a:p>
          <a:endParaRPr lang="en-US"/>
        </a:p>
      </dgm:t>
    </dgm:pt>
    <dgm:pt modelId="{E1067AE6-67B9-2544-BD6A-0CF541FBEDE7}" type="sibTrans" cxnId="{6D06A34A-18B4-6E45-BEA3-F756A10A1955}">
      <dgm:prSet/>
      <dgm:spPr/>
      <dgm:t>
        <a:bodyPr/>
        <a:lstStyle/>
        <a:p>
          <a:endParaRPr lang="en-US"/>
        </a:p>
      </dgm:t>
    </dgm:pt>
    <dgm:pt modelId="{465BEBEA-E8DA-F442-BC29-6AE95C7EF507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ROTC 2</a:t>
          </a:r>
        </a:p>
      </dgm:t>
    </dgm:pt>
    <dgm:pt modelId="{4F0EB3C9-E426-D94A-9E37-90D785C1AC1F}" type="parTrans" cxnId="{979A3990-B72F-0F40-B652-2CA9D6F83F7B}">
      <dgm:prSet/>
      <dgm:spPr/>
      <dgm:t>
        <a:bodyPr/>
        <a:lstStyle/>
        <a:p>
          <a:endParaRPr lang="en-US"/>
        </a:p>
      </dgm:t>
    </dgm:pt>
    <dgm:pt modelId="{20464E2D-5B51-CB44-A40D-2BD3F86222DC}" type="sibTrans" cxnId="{979A3990-B72F-0F40-B652-2CA9D6F83F7B}">
      <dgm:prSet/>
      <dgm:spPr/>
      <dgm:t>
        <a:bodyPr/>
        <a:lstStyle/>
        <a:p>
          <a:endParaRPr lang="en-US"/>
        </a:p>
      </dgm:t>
    </dgm:pt>
    <dgm:pt modelId="{138A1749-D8D5-3F4C-98FE-3EEB60B577CB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ROTC 3</a:t>
          </a:r>
        </a:p>
      </dgm:t>
    </dgm:pt>
    <dgm:pt modelId="{3E5517AE-F389-354A-A297-0739DBB106C0}" type="parTrans" cxnId="{F4BB584B-DC81-A84D-AC4E-4B3B2A5443D7}">
      <dgm:prSet/>
      <dgm:spPr/>
      <dgm:t>
        <a:bodyPr/>
        <a:lstStyle/>
        <a:p>
          <a:endParaRPr lang="en-US"/>
        </a:p>
      </dgm:t>
    </dgm:pt>
    <dgm:pt modelId="{817B86C0-8F59-A145-8C13-79BFA3085DF9}" type="sibTrans" cxnId="{F4BB584B-DC81-A84D-AC4E-4B3B2A5443D7}">
      <dgm:prSet/>
      <dgm:spPr/>
      <dgm:t>
        <a:bodyPr/>
        <a:lstStyle/>
        <a:p>
          <a:endParaRPr lang="en-US"/>
        </a:p>
      </dgm:t>
    </dgm:pt>
    <dgm:pt modelId="{7E6285F4-AF3C-4B45-9EA1-9B9EE735BC64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ROTC 4</a:t>
          </a:r>
        </a:p>
      </dgm:t>
    </dgm:pt>
    <dgm:pt modelId="{95E5D019-FC37-FD48-8792-01AE3D984224}" type="parTrans" cxnId="{FD4E7D39-9C33-5648-9990-FFBBC5DA79E9}">
      <dgm:prSet/>
      <dgm:spPr/>
      <dgm:t>
        <a:bodyPr/>
        <a:lstStyle/>
        <a:p>
          <a:endParaRPr lang="en-US"/>
        </a:p>
      </dgm:t>
    </dgm:pt>
    <dgm:pt modelId="{D2B163E5-C6CB-B340-BC10-5941B669402E}" type="sibTrans" cxnId="{FD4E7D39-9C33-5648-9990-FFBBC5DA79E9}">
      <dgm:prSet/>
      <dgm:spPr/>
      <dgm:t>
        <a:bodyPr/>
        <a:lstStyle/>
        <a:p>
          <a:endParaRPr lang="en-US"/>
        </a:p>
      </dgm:t>
    </dgm:pt>
    <dgm:pt modelId="{5B8CF9CD-F542-354F-B39B-CDA27A7E4335}">
      <dgm:prSet phldrT="[Text]"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0C8DA144-CB9F-5645-9D87-CDF791578B7E}" type="parTrans" cxnId="{133B7DF0-E431-B749-B74B-2B7659423E0E}">
      <dgm:prSet/>
      <dgm:spPr/>
      <dgm:t>
        <a:bodyPr/>
        <a:lstStyle/>
        <a:p>
          <a:endParaRPr lang="en-US"/>
        </a:p>
      </dgm:t>
    </dgm:pt>
    <dgm:pt modelId="{8F760CBB-CB24-E445-A514-DC87EEB888CF}" type="sibTrans" cxnId="{133B7DF0-E431-B749-B74B-2B7659423E0E}">
      <dgm:prSet/>
      <dgm:spPr/>
      <dgm:t>
        <a:bodyPr/>
        <a:lstStyle/>
        <a:p>
          <a:endParaRPr lang="en-US"/>
        </a:p>
      </dgm:t>
    </dgm:pt>
    <dgm:pt modelId="{DA5751D1-6C7E-244E-A57A-57A9C4E309BB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A - Career and Tech Education @ CCTE</a:t>
          </a:r>
        </a:p>
      </dgm:t>
    </dgm:pt>
    <dgm:pt modelId="{637025FC-ADE4-A447-A6E5-943CF50721F9}" type="parTrans" cxnId="{110F3328-2A3B-DB4F-8191-99AE5E818A16}">
      <dgm:prSet/>
      <dgm:spPr/>
      <dgm:t>
        <a:bodyPr/>
        <a:lstStyle/>
        <a:p>
          <a:endParaRPr lang="en-US"/>
        </a:p>
      </dgm:t>
    </dgm:pt>
    <dgm:pt modelId="{93360606-2483-254C-AA71-23DB7817DADB}" type="sibTrans" cxnId="{110F3328-2A3B-DB4F-8191-99AE5E818A16}">
      <dgm:prSet/>
      <dgm:spPr/>
      <dgm:t>
        <a:bodyPr/>
        <a:lstStyle/>
        <a:p>
          <a:endParaRPr lang="en-US"/>
        </a:p>
      </dgm:t>
    </dgm:pt>
    <dgm:pt modelId="{3DF75EDA-B35B-1449-A3AE-E66069EB17F9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Animation 3D CCTE Program </a:t>
          </a:r>
          <a:endParaRPr lang="en-US" sz="800">
            <a:solidFill>
              <a:schemeClr val="tx1"/>
            </a:solidFill>
          </a:endParaRPr>
        </a:p>
      </dgm:t>
    </dgm:pt>
    <dgm:pt modelId="{9F1D391F-569E-8543-8888-2CA2B4A34F4E}" type="parTrans" cxnId="{899262B4-7364-E244-8932-012EBFE5167A}">
      <dgm:prSet/>
      <dgm:spPr/>
      <dgm:t>
        <a:bodyPr/>
        <a:lstStyle/>
        <a:p>
          <a:endParaRPr lang="en-US"/>
        </a:p>
      </dgm:t>
    </dgm:pt>
    <dgm:pt modelId="{8AB327E9-9CB0-B84C-ACC4-5A8D19A1A902}" type="sibTrans" cxnId="{899262B4-7364-E244-8932-012EBFE5167A}">
      <dgm:prSet/>
      <dgm:spPr/>
      <dgm:t>
        <a:bodyPr/>
        <a:lstStyle/>
        <a:p>
          <a:endParaRPr lang="en-US"/>
        </a:p>
      </dgm:t>
    </dgm:pt>
    <dgm:pt modelId="{4902DA80-6981-4E49-9F29-764F0337E967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Automotive Tech CCTE Program </a:t>
          </a:r>
          <a:endParaRPr lang="en-US" sz="800">
            <a:solidFill>
              <a:schemeClr val="tx1"/>
            </a:solidFill>
          </a:endParaRPr>
        </a:p>
      </dgm:t>
    </dgm:pt>
    <dgm:pt modelId="{AF6DC6E2-967C-9B4C-93EC-5C9F66DAB369}" type="parTrans" cxnId="{13E26521-3572-E04B-A656-AE5880EB1EA6}">
      <dgm:prSet/>
      <dgm:spPr/>
      <dgm:t>
        <a:bodyPr/>
        <a:lstStyle/>
        <a:p>
          <a:endParaRPr lang="en-US"/>
        </a:p>
      </dgm:t>
    </dgm:pt>
    <dgm:pt modelId="{EBF66C8F-2BF8-0F49-B1CF-3EE1E6A4B4C7}" type="sibTrans" cxnId="{13E26521-3572-E04B-A656-AE5880EB1EA6}">
      <dgm:prSet/>
      <dgm:spPr/>
      <dgm:t>
        <a:bodyPr/>
        <a:lstStyle/>
        <a:p>
          <a:endParaRPr lang="en-US"/>
        </a:p>
      </dgm:t>
    </dgm:pt>
    <dgm:pt modelId="{C845A625-BCCE-2A4F-9367-B3053BDD8A2B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Architectural Design CCTE Program </a:t>
          </a:r>
          <a:endParaRPr lang="en-US" sz="800">
            <a:solidFill>
              <a:schemeClr val="tx1"/>
            </a:solidFill>
          </a:endParaRPr>
        </a:p>
      </dgm:t>
    </dgm:pt>
    <dgm:pt modelId="{AB764B34-904C-6448-B317-A86C1CF969B7}" type="parTrans" cxnId="{B58D9B9B-D357-8F43-8417-E2F2A83AAC97}">
      <dgm:prSet/>
      <dgm:spPr/>
      <dgm:t>
        <a:bodyPr/>
        <a:lstStyle/>
        <a:p>
          <a:endParaRPr lang="en-US"/>
        </a:p>
      </dgm:t>
    </dgm:pt>
    <dgm:pt modelId="{2693DC54-9B67-7642-B507-108BCD3B3ABF}" type="sibTrans" cxnId="{B58D9B9B-D357-8F43-8417-E2F2A83AAC97}">
      <dgm:prSet/>
      <dgm:spPr/>
      <dgm:t>
        <a:bodyPr/>
        <a:lstStyle/>
        <a:p>
          <a:endParaRPr lang="en-US"/>
        </a:p>
      </dgm:t>
    </dgm:pt>
    <dgm:pt modelId="{3FE33022-7472-DC47-B969-59FA4EA5522B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Audio Video Prod CCTE Program </a:t>
          </a:r>
          <a:endParaRPr lang="en-US" sz="800">
            <a:solidFill>
              <a:schemeClr val="tx1"/>
            </a:solidFill>
          </a:endParaRPr>
        </a:p>
      </dgm:t>
    </dgm:pt>
    <dgm:pt modelId="{17CA14EC-EBAE-DB46-B3DF-BF3340D73718}" type="parTrans" cxnId="{D39D955E-5C52-CF43-AF1C-2DE8965B7F2B}">
      <dgm:prSet/>
      <dgm:spPr/>
      <dgm:t>
        <a:bodyPr/>
        <a:lstStyle/>
        <a:p>
          <a:endParaRPr lang="en-US"/>
        </a:p>
      </dgm:t>
    </dgm:pt>
    <dgm:pt modelId="{51B978B8-8F07-724B-AE34-5F96DC60FB00}" type="sibTrans" cxnId="{D39D955E-5C52-CF43-AF1C-2DE8965B7F2B}">
      <dgm:prSet/>
      <dgm:spPr/>
      <dgm:t>
        <a:bodyPr/>
        <a:lstStyle/>
        <a:p>
          <a:endParaRPr lang="en-US"/>
        </a:p>
      </dgm:t>
    </dgm:pt>
    <dgm:pt modelId="{70920C03-1B58-A245-AE3A-E5B60E9466DD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Automotive Tech CCTE Program </a:t>
          </a:r>
          <a:endParaRPr lang="en-US" sz="800">
            <a:solidFill>
              <a:schemeClr val="tx1"/>
            </a:solidFill>
          </a:endParaRPr>
        </a:p>
      </dgm:t>
    </dgm:pt>
    <dgm:pt modelId="{92545ED3-E6EA-3B46-99B5-0893130EFFEE}" type="parTrans" cxnId="{AA1F8247-79C4-CE4E-8638-F90B8A6155DA}">
      <dgm:prSet/>
      <dgm:spPr/>
      <dgm:t>
        <a:bodyPr/>
        <a:lstStyle/>
        <a:p>
          <a:endParaRPr lang="en-US"/>
        </a:p>
      </dgm:t>
    </dgm:pt>
    <dgm:pt modelId="{6733B0DD-3F89-7E41-A892-FA67B1C8AA98}" type="sibTrans" cxnId="{AA1F8247-79C4-CE4E-8638-F90B8A6155DA}">
      <dgm:prSet/>
      <dgm:spPr/>
      <dgm:t>
        <a:bodyPr/>
        <a:lstStyle/>
        <a:p>
          <a:endParaRPr lang="en-US"/>
        </a:p>
      </dgm:t>
    </dgm:pt>
    <dgm:pt modelId="{1402322D-D353-FB40-9977-84C7D706635E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Automotive Tech Coll CCTE Program </a:t>
          </a:r>
          <a:endParaRPr lang="en-US" sz="800">
            <a:solidFill>
              <a:schemeClr val="tx1"/>
            </a:solidFill>
          </a:endParaRPr>
        </a:p>
      </dgm:t>
    </dgm:pt>
    <dgm:pt modelId="{6D7FC939-041B-F646-802C-2195B169B083}" type="parTrans" cxnId="{AA184220-B7C5-0E4A-BAD9-1DA4CB48FF9D}">
      <dgm:prSet/>
      <dgm:spPr/>
      <dgm:t>
        <a:bodyPr/>
        <a:lstStyle/>
        <a:p>
          <a:endParaRPr lang="en-US"/>
        </a:p>
      </dgm:t>
    </dgm:pt>
    <dgm:pt modelId="{0A914F20-99E5-174E-8F07-4A72E991A7A0}" type="sibTrans" cxnId="{AA184220-B7C5-0E4A-BAD9-1DA4CB48FF9D}">
      <dgm:prSet/>
      <dgm:spPr/>
      <dgm:t>
        <a:bodyPr/>
        <a:lstStyle/>
        <a:p>
          <a:endParaRPr lang="en-US"/>
        </a:p>
      </dgm:t>
    </dgm:pt>
    <dgm:pt modelId="{870D7480-F0AD-1541-9D4A-6653A5BAF7E4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Automotive Diesel CCTE Program </a:t>
          </a:r>
          <a:endParaRPr lang="en-US" sz="800">
            <a:solidFill>
              <a:schemeClr val="tx1"/>
            </a:solidFill>
          </a:endParaRPr>
        </a:p>
      </dgm:t>
    </dgm:pt>
    <dgm:pt modelId="{20209083-9173-2A41-BA6A-62034869CE7E}" type="parTrans" cxnId="{B56CB6D3-CBAD-4746-9D6E-F2B102D60F24}">
      <dgm:prSet/>
      <dgm:spPr/>
      <dgm:t>
        <a:bodyPr/>
        <a:lstStyle/>
        <a:p>
          <a:endParaRPr lang="en-US"/>
        </a:p>
      </dgm:t>
    </dgm:pt>
    <dgm:pt modelId="{9F331B83-499A-0E47-A53B-48692FE77BF8}" type="sibTrans" cxnId="{B56CB6D3-CBAD-4746-9D6E-F2B102D60F24}">
      <dgm:prSet/>
      <dgm:spPr/>
      <dgm:t>
        <a:bodyPr/>
        <a:lstStyle/>
        <a:p>
          <a:endParaRPr lang="en-US"/>
        </a:p>
      </dgm:t>
    </dgm:pt>
    <dgm:pt modelId="{C5A0C06E-CCA2-A14C-83AB-2B35614A4A17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Computer Maintainc CCTE Program </a:t>
          </a:r>
          <a:endParaRPr lang="en-US" sz="800">
            <a:solidFill>
              <a:schemeClr val="tx1"/>
            </a:solidFill>
          </a:endParaRPr>
        </a:p>
      </dgm:t>
    </dgm:pt>
    <dgm:pt modelId="{9AD70206-9340-6F47-8AC5-08C333501EA7}" type="parTrans" cxnId="{CBCA0D9F-5423-FF42-B95E-007B635CDDF2}">
      <dgm:prSet/>
      <dgm:spPr/>
      <dgm:t>
        <a:bodyPr/>
        <a:lstStyle/>
        <a:p>
          <a:endParaRPr lang="en-US"/>
        </a:p>
      </dgm:t>
    </dgm:pt>
    <dgm:pt modelId="{3068A8DC-D765-FC42-A1D2-980492BE9640}" type="sibTrans" cxnId="{CBCA0D9F-5423-FF42-B95E-007B635CDDF2}">
      <dgm:prSet/>
      <dgm:spPr/>
      <dgm:t>
        <a:bodyPr/>
        <a:lstStyle/>
        <a:p>
          <a:endParaRPr lang="en-US"/>
        </a:p>
      </dgm:t>
    </dgm:pt>
    <dgm:pt modelId="{647C52DF-2CAF-E948-A4FC-DDA52D01F5B7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Piping &amp; Plumbing CCTE Program </a:t>
          </a:r>
          <a:endParaRPr lang="en-US" sz="800">
            <a:solidFill>
              <a:schemeClr val="tx1"/>
            </a:solidFill>
          </a:endParaRPr>
        </a:p>
      </dgm:t>
    </dgm:pt>
    <dgm:pt modelId="{82074670-8F15-E24C-94A3-36D9C29812AA}" type="parTrans" cxnId="{4E281A0C-AE55-904B-BBC1-B9634F5FBC32}">
      <dgm:prSet/>
      <dgm:spPr/>
      <dgm:t>
        <a:bodyPr/>
        <a:lstStyle/>
        <a:p>
          <a:endParaRPr lang="en-US"/>
        </a:p>
      </dgm:t>
    </dgm:pt>
    <dgm:pt modelId="{5D977BA9-D986-7F48-8F1D-93562D5542E2}" type="sibTrans" cxnId="{4E281A0C-AE55-904B-BBC1-B9634F5FBC32}">
      <dgm:prSet/>
      <dgm:spPr/>
      <dgm:t>
        <a:bodyPr/>
        <a:lstStyle/>
        <a:p>
          <a:endParaRPr lang="en-US"/>
        </a:p>
      </dgm:t>
    </dgm:pt>
    <dgm:pt modelId="{0732F436-83CF-BF41-8659-E844414B3B54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Network&amp; Security CCTE Program </a:t>
          </a:r>
          <a:endParaRPr lang="en-US" sz="800">
            <a:solidFill>
              <a:schemeClr val="tx1"/>
            </a:solidFill>
          </a:endParaRPr>
        </a:p>
      </dgm:t>
    </dgm:pt>
    <dgm:pt modelId="{FDAE1F35-7C2D-9643-B8CF-EF2F1AFB7C16}" type="parTrans" cxnId="{7EE9B7D5-16C3-F349-8D6A-DF611922C790}">
      <dgm:prSet/>
      <dgm:spPr/>
      <dgm:t>
        <a:bodyPr/>
        <a:lstStyle/>
        <a:p>
          <a:endParaRPr lang="en-US"/>
        </a:p>
      </dgm:t>
    </dgm:pt>
    <dgm:pt modelId="{A799552E-6A82-A14B-9E5B-AE70CC7CCB82}" type="sibTrans" cxnId="{7EE9B7D5-16C3-F349-8D6A-DF611922C790}">
      <dgm:prSet/>
      <dgm:spPr/>
      <dgm:t>
        <a:bodyPr/>
        <a:lstStyle/>
        <a:p>
          <a:endParaRPr lang="en-US"/>
        </a:p>
      </dgm:t>
    </dgm:pt>
    <dgm:pt modelId="{4AAA04DF-39DB-7F4B-B78F-130B0B592BFB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Construction Tech CCTE Program </a:t>
          </a:r>
          <a:endParaRPr lang="en-US" sz="800">
            <a:solidFill>
              <a:schemeClr val="tx1"/>
            </a:solidFill>
          </a:endParaRPr>
        </a:p>
      </dgm:t>
    </dgm:pt>
    <dgm:pt modelId="{6568E475-2B87-384A-98AA-D8D960D47318}" type="parTrans" cxnId="{76211300-7DC0-9A4A-843F-25234045FD34}">
      <dgm:prSet/>
      <dgm:spPr/>
      <dgm:t>
        <a:bodyPr/>
        <a:lstStyle/>
        <a:p>
          <a:endParaRPr lang="en-US"/>
        </a:p>
      </dgm:t>
    </dgm:pt>
    <dgm:pt modelId="{905B7D35-A601-9F4C-9ECE-356FC30AB649}" type="sibTrans" cxnId="{76211300-7DC0-9A4A-843F-25234045FD34}">
      <dgm:prSet/>
      <dgm:spPr/>
      <dgm:t>
        <a:bodyPr/>
        <a:lstStyle/>
        <a:p>
          <a:endParaRPr lang="en-US"/>
        </a:p>
      </dgm:t>
    </dgm:pt>
    <dgm:pt modelId="{9C7E9196-D2D0-EE4B-B19A-6642A542AF0D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Cosmetology CCTE Program </a:t>
          </a:r>
          <a:endParaRPr lang="en-US" sz="800">
            <a:solidFill>
              <a:schemeClr val="tx1"/>
            </a:solidFill>
          </a:endParaRPr>
        </a:p>
      </dgm:t>
    </dgm:pt>
    <dgm:pt modelId="{114FAF77-FBD0-4F4C-98EC-6022F44BB5A4}" type="parTrans" cxnId="{7BAD2E3D-544D-334C-8539-9977045884F7}">
      <dgm:prSet/>
      <dgm:spPr/>
      <dgm:t>
        <a:bodyPr/>
        <a:lstStyle/>
        <a:p>
          <a:endParaRPr lang="en-US"/>
        </a:p>
      </dgm:t>
    </dgm:pt>
    <dgm:pt modelId="{85D600E6-B926-2E43-888D-BA4361D4DA3D}" type="sibTrans" cxnId="{7BAD2E3D-544D-334C-8539-9977045884F7}">
      <dgm:prSet/>
      <dgm:spPr/>
      <dgm:t>
        <a:bodyPr/>
        <a:lstStyle/>
        <a:p>
          <a:endParaRPr lang="en-US"/>
        </a:p>
      </dgm:t>
    </dgm:pt>
    <dgm:pt modelId="{D834F313-A8D4-7C45-ABE4-6E74977FB2E1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Culinary Arts CCTE Program </a:t>
          </a:r>
          <a:endParaRPr lang="en-US" sz="800">
            <a:solidFill>
              <a:schemeClr val="tx1"/>
            </a:solidFill>
          </a:endParaRPr>
        </a:p>
      </dgm:t>
    </dgm:pt>
    <dgm:pt modelId="{6A561598-97F9-0048-892F-8F39A3DF2AAF}" type="parTrans" cxnId="{36EC6517-9698-374C-B7CE-AE40DFDB43C6}">
      <dgm:prSet/>
      <dgm:spPr/>
      <dgm:t>
        <a:bodyPr/>
        <a:lstStyle/>
        <a:p>
          <a:endParaRPr lang="en-US"/>
        </a:p>
      </dgm:t>
    </dgm:pt>
    <dgm:pt modelId="{6268FF58-8B66-C54E-9BCF-AB2C35C6EC21}" type="sibTrans" cxnId="{36EC6517-9698-374C-B7CE-AE40DFDB43C6}">
      <dgm:prSet/>
      <dgm:spPr/>
      <dgm:t>
        <a:bodyPr/>
        <a:lstStyle/>
        <a:p>
          <a:endParaRPr lang="en-US"/>
        </a:p>
      </dgm:t>
    </dgm:pt>
    <dgm:pt modelId="{09BD9736-5596-F44C-B07E-46834DF9D9BF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Electrical Tech CCTE Program </a:t>
          </a:r>
          <a:endParaRPr lang="en-US" sz="800">
            <a:solidFill>
              <a:schemeClr val="tx1"/>
            </a:solidFill>
          </a:endParaRPr>
        </a:p>
      </dgm:t>
    </dgm:pt>
    <dgm:pt modelId="{FCC45C5D-3830-0F4C-8FD9-CED09B189C57}" type="parTrans" cxnId="{9DDF3A94-8DC8-6840-86E9-01E8E9043BDC}">
      <dgm:prSet/>
      <dgm:spPr/>
      <dgm:t>
        <a:bodyPr/>
        <a:lstStyle/>
        <a:p>
          <a:endParaRPr lang="en-US"/>
        </a:p>
      </dgm:t>
    </dgm:pt>
    <dgm:pt modelId="{F7E0FB47-C7EE-4647-8A15-09CFFCF01252}" type="sibTrans" cxnId="{9DDF3A94-8DC8-6840-86E9-01E8E9043BDC}">
      <dgm:prSet/>
      <dgm:spPr/>
      <dgm:t>
        <a:bodyPr/>
        <a:lstStyle/>
        <a:p>
          <a:endParaRPr lang="en-US"/>
        </a:p>
      </dgm:t>
    </dgm:pt>
    <dgm:pt modelId="{FF9BFBD9-00EB-BD46-8C82-1123DE8912C8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Fashion Design CCTE Program </a:t>
          </a:r>
          <a:endParaRPr lang="en-US" sz="800">
            <a:solidFill>
              <a:schemeClr val="tx1"/>
            </a:solidFill>
          </a:endParaRPr>
        </a:p>
      </dgm:t>
    </dgm:pt>
    <dgm:pt modelId="{C870A4DF-E09B-4C44-BF17-5B99569548EB}" type="parTrans" cxnId="{C643CA80-1DAD-834B-958F-8D4D329F1BF2}">
      <dgm:prSet/>
      <dgm:spPr/>
      <dgm:t>
        <a:bodyPr/>
        <a:lstStyle/>
        <a:p>
          <a:endParaRPr lang="en-US"/>
        </a:p>
      </dgm:t>
    </dgm:pt>
    <dgm:pt modelId="{D4EBEFE0-27B3-6E48-97F1-FFE544B56698}" type="sibTrans" cxnId="{C643CA80-1DAD-834B-958F-8D4D329F1BF2}">
      <dgm:prSet/>
      <dgm:spPr/>
      <dgm:t>
        <a:bodyPr/>
        <a:lstStyle/>
        <a:p>
          <a:endParaRPr lang="en-US"/>
        </a:p>
      </dgm:t>
    </dgm:pt>
    <dgm:pt modelId="{9C08FCF6-360E-6E4D-9179-F0D65A17C909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Graphic Design CCTE Program </a:t>
          </a:r>
          <a:endParaRPr lang="en-US" sz="800">
            <a:solidFill>
              <a:schemeClr val="tx1"/>
            </a:solidFill>
          </a:endParaRPr>
        </a:p>
      </dgm:t>
    </dgm:pt>
    <dgm:pt modelId="{AC90CFBE-5ED5-7049-87B5-D22BCB51E93E}" type="parTrans" cxnId="{B6B4E10A-49D9-344E-A633-386C59E4B2D1}">
      <dgm:prSet/>
      <dgm:spPr/>
      <dgm:t>
        <a:bodyPr/>
        <a:lstStyle/>
        <a:p>
          <a:endParaRPr lang="en-US"/>
        </a:p>
      </dgm:t>
    </dgm:pt>
    <dgm:pt modelId="{1B9C01B1-D8D4-7A40-B817-56ABA1BCAB5B}" type="sibTrans" cxnId="{B6B4E10A-49D9-344E-A633-386C59E4B2D1}">
      <dgm:prSet/>
      <dgm:spPr/>
      <dgm:t>
        <a:bodyPr/>
        <a:lstStyle/>
        <a:p>
          <a:endParaRPr lang="en-US"/>
        </a:p>
      </dgm:t>
    </dgm:pt>
    <dgm:pt modelId="{7BB473F0-7E8D-2746-8861-D28E3625129C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Metal Trades CCTE Program </a:t>
          </a:r>
          <a:endParaRPr lang="en-US" sz="800">
            <a:solidFill>
              <a:schemeClr val="tx1"/>
            </a:solidFill>
          </a:endParaRPr>
        </a:p>
      </dgm:t>
    </dgm:pt>
    <dgm:pt modelId="{061F362D-3405-AA40-87E7-5541CB61B02F}" type="parTrans" cxnId="{5F52FC1D-6D11-0F47-866E-663901CE0974}">
      <dgm:prSet/>
      <dgm:spPr/>
      <dgm:t>
        <a:bodyPr/>
        <a:lstStyle/>
        <a:p>
          <a:endParaRPr lang="en-US"/>
        </a:p>
      </dgm:t>
    </dgm:pt>
    <dgm:pt modelId="{1A4CCC4C-2E18-704D-B78D-6AF717676749}" type="sibTrans" cxnId="{5F52FC1D-6D11-0F47-866E-663901CE0974}">
      <dgm:prSet/>
      <dgm:spPr/>
      <dgm:t>
        <a:bodyPr/>
        <a:lstStyle/>
        <a:p>
          <a:endParaRPr lang="en-US"/>
        </a:p>
      </dgm:t>
    </dgm:pt>
    <dgm:pt modelId="{2FDABF9C-738A-734B-B601-2A53C67FE626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Mobile App Dev CCTE Program </a:t>
          </a:r>
          <a:endParaRPr lang="en-US" sz="800">
            <a:solidFill>
              <a:schemeClr val="tx1"/>
            </a:solidFill>
          </a:endParaRPr>
        </a:p>
      </dgm:t>
    </dgm:pt>
    <dgm:pt modelId="{206285C9-C4A8-FE41-A007-86046D1610D1}" type="parTrans" cxnId="{0A21508E-E684-1B45-945B-86F7A4A53856}">
      <dgm:prSet/>
      <dgm:spPr/>
      <dgm:t>
        <a:bodyPr/>
        <a:lstStyle/>
        <a:p>
          <a:endParaRPr lang="en-US"/>
        </a:p>
      </dgm:t>
    </dgm:pt>
    <dgm:pt modelId="{EB50061A-08F1-EC43-922F-C5252615E1EE}" type="sibTrans" cxnId="{0A21508E-E684-1B45-945B-86F7A4A53856}">
      <dgm:prSet/>
      <dgm:spPr/>
      <dgm:t>
        <a:bodyPr/>
        <a:lstStyle/>
        <a:p>
          <a:endParaRPr lang="en-US"/>
        </a:p>
      </dgm:t>
    </dgm:pt>
    <dgm:pt modelId="{6EB8B51D-5392-3E4D-AF94-646B98EFB325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B - English (4 credits)</a:t>
          </a:r>
        </a:p>
      </dgm:t>
    </dgm:pt>
    <dgm:pt modelId="{A7787567-5052-C548-99F6-93A420DDA6B2}" type="parTrans" cxnId="{5FB94B7D-3B23-BE41-9348-937A8F73BECF}">
      <dgm:prSet/>
      <dgm:spPr/>
      <dgm:t>
        <a:bodyPr/>
        <a:lstStyle/>
        <a:p>
          <a:endParaRPr lang="en-US"/>
        </a:p>
      </dgm:t>
    </dgm:pt>
    <dgm:pt modelId="{7B8A0AFA-033C-4C49-984A-6945D317B095}" type="sibTrans" cxnId="{5FB94B7D-3B23-BE41-9348-937A8F73BECF}">
      <dgm:prSet/>
      <dgm:spPr/>
      <dgm:t>
        <a:bodyPr/>
        <a:lstStyle/>
        <a:p>
          <a:endParaRPr lang="en-US"/>
        </a:p>
      </dgm:t>
    </dgm:pt>
    <dgm:pt modelId="{F8B18E59-146A-6043-8E8F-787AE50505D9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E5CE8E6A-F9B3-4E42-B255-EB115D38E9C9}" type="parTrans" cxnId="{52C4173A-A648-E643-BD7E-D9B55750B8D8}">
      <dgm:prSet/>
      <dgm:spPr/>
      <dgm:t>
        <a:bodyPr/>
        <a:lstStyle/>
        <a:p>
          <a:endParaRPr lang="en-US"/>
        </a:p>
      </dgm:t>
    </dgm:pt>
    <dgm:pt modelId="{7D02F6C5-F53F-264B-8CDD-1BF52BC0DF76}" type="sibTrans" cxnId="{52C4173A-A648-E643-BD7E-D9B55750B8D8}">
      <dgm:prSet/>
      <dgm:spPr/>
      <dgm:t>
        <a:bodyPr/>
        <a:lstStyle/>
        <a:p>
          <a:endParaRPr lang="en-US"/>
        </a:p>
      </dgm:t>
    </dgm:pt>
    <dgm:pt modelId="{0716B168-936D-F549-A629-B7A3228BEE1B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Debate I-3</a:t>
          </a:r>
          <a:endParaRPr lang="en-US" sz="800">
            <a:solidFill>
              <a:schemeClr val="tx1"/>
            </a:solidFill>
          </a:endParaRPr>
        </a:p>
      </dgm:t>
    </dgm:pt>
    <dgm:pt modelId="{3B3828AC-B34B-2440-B941-5FD3A86DBCD9}" type="parTrans" cxnId="{76189263-299F-0F41-A62A-3B80E4827AF2}">
      <dgm:prSet/>
      <dgm:spPr/>
      <dgm:t>
        <a:bodyPr/>
        <a:lstStyle/>
        <a:p>
          <a:endParaRPr lang="en-US"/>
        </a:p>
      </dgm:t>
    </dgm:pt>
    <dgm:pt modelId="{A1DD9247-6F7F-5849-9AA8-4D4928EB503A}" type="sibTrans" cxnId="{76189263-299F-0F41-A62A-3B80E4827AF2}">
      <dgm:prSet/>
      <dgm:spPr/>
      <dgm:t>
        <a:bodyPr/>
        <a:lstStyle/>
        <a:p>
          <a:endParaRPr lang="en-US"/>
        </a:p>
      </dgm:t>
    </dgm:pt>
    <dgm:pt modelId="{8313C304-5462-2A40-B013-FA6228E95038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Journalism 1-3</a:t>
          </a:r>
          <a:endParaRPr lang="en-US" sz="800">
            <a:solidFill>
              <a:schemeClr val="tx1"/>
            </a:solidFill>
          </a:endParaRPr>
        </a:p>
      </dgm:t>
    </dgm:pt>
    <dgm:pt modelId="{D90AF335-ABC6-8641-8B81-3EC8C24C294E}" type="parTrans" cxnId="{ACEA2905-C2F2-7440-B90D-71C50ABEC640}">
      <dgm:prSet/>
      <dgm:spPr/>
      <dgm:t>
        <a:bodyPr/>
        <a:lstStyle/>
        <a:p>
          <a:endParaRPr lang="en-US"/>
        </a:p>
      </dgm:t>
    </dgm:pt>
    <dgm:pt modelId="{45E59410-DC32-5F43-A105-6EB439DB64D4}" type="sibTrans" cxnId="{ACEA2905-C2F2-7440-B90D-71C50ABEC640}">
      <dgm:prSet/>
      <dgm:spPr/>
      <dgm:t>
        <a:bodyPr/>
        <a:lstStyle/>
        <a:p>
          <a:endParaRPr lang="en-US"/>
        </a:p>
      </dgm:t>
    </dgm:pt>
    <dgm:pt modelId="{1677432D-1BE9-244D-ACBA-16D0013B9A5D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Newspaper1-3</a:t>
          </a:r>
          <a:endParaRPr lang="en-US" sz="800">
            <a:solidFill>
              <a:schemeClr val="tx1"/>
            </a:solidFill>
          </a:endParaRPr>
        </a:p>
      </dgm:t>
    </dgm:pt>
    <dgm:pt modelId="{C634D453-CE62-4144-8E2E-31853C3BCD05}" type="parTrans" cxnId="{4C0839D1-E184-6E47-8E42-60BB29B64DA4}">
      <dgm:prSet/>
      <dgm:spPr/>
      <dgm:t>
        <a:bodyPr/>
        <a:lstStyle/>
        <a:p>
          <a:endParaRPr lang="en-US"/>
        </a:p>
      </dgm:t>
    </dgm:pt>
    <dgm:pt modelId="{FF22CB0E-3C4A-4542-B61F-2995BA93D7B4}" type="sibTrans" cxnId="{4C0839D1-E184-6E47-8E42-60BB29B64DA4}">
      <dgm:prSet/>
      <dgm:spPr/>
      <dgm:t>
        <a:bodyPr/>
        <a:lstStyle/>
        <a:p>
          <a:endParaRPr lang="en-US"/>
        </a:p>
      </dgm:t>
    </dgm:pt>
    <dgm:pt modelId="{D0EAC5AE-68A3-2B4D-9423-D47465F4E7DE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Broadcast Journalism 1-3</a:t>
          </a:r>
          <a:endParaRPr lang="en-US" sz="800">
            <a:solidFill>
              <a:schemeClr val="tx1"/>
            </a:solidFill>
          </a:endParaRPr>
        </a:p>
      </dgm:t>
    </dgm:pt>
    <dgm:pt modelId="{8638F58C-8393-6A4E-8C24-09AA8FD8D63C}" type="parTrans" cxnId="{05CCDAC7-CA22-6D4B-8F0E-C00121AB09E1}">
      <dgm:prSet/>
      <dgm:spPr/>
      <dgm:t>
        <a:bodyPr/>
        <a:lstStyle/>
        <a:p>
          <a:endParaRPr lang="en-US"/>
        </a:p>
      </dgm:t>
    </dgm:pt>
    <dgm:pt modelId="{158DAD0A-1B9E-3547-886C-9BF96410FF6B}" type="sibTrans" cxnId="{05CCDAC7-CA22-6D4B-8F0E-C00121AB09E1}">
      <dgm:prSet/>
      <dgm:spPr/>
      <dgm:t>
        <a:bodyPr/>
        <a:lstStyle/>
        <a:p>
          <a:endParaRPr lang="en-US"/>
        </a:p>
      </dgm:t>
    </dgm:pt>
    <dgm:pt modelId="{C08568B4-27E8-2840-A763-1CA86556D2E0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Public Speaking </a:t>
          </a:r>
          <a:endParaRPr lang="en-US" sz="800">
            <a:solidFill>
              <a:schemeClr val="tx1"/>
            </a:solidFill>
          </a:endParaRPr>
        </a:p>
      </dgm:t>
    </dgm:pt>
    <dgm:pt modelId="{70EFE2DD-1A50-DE43-90A9-B1882ADBE6D8}" type="parTrans" cxnId="{44D72D4E-6900-9943-8FD7-5023EBAE7861}">
      <dgm:prSet/>
      <dgm:spPr/>
      <dgm:t>
        <a:bodyPr/>
        <a:lstStyle/>
        <a:p>
          <a:endParaRPr lang="en-US"/>
        </a:p>
      </dgm:t>
    </dgm:pt>
    <dgm:pt modelId="{DDD793DF-66AE-5B44-88EF-21C62B9F9A4D}" type="sibTrans" cxnId="{44D72D4E-6900-9943-8FD7-5023EBAE7861}">
      <dgm:prSet/>
      <dgm:spPr/>
      <dgm:t>
        <a:bodyPr/>
        <a:lstStyle/>
        <a:p>
          <a:endParaRPr lang="en-US"/>
        </a:p>
      </dgm:t>
    </dgm:pt>
    <dgm:pt modelId="{394C294D-966B-994C-A007-CB0074BA9460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Yearbook 1-3</a:t>
          </a:r>
          <a:endParaRPr lang="en-US" sz="800">
            <a:solidFill>
              <a:schemeClr val="tx1"/>
            </a:solidFill>
          </a:endParaRPr>
        </a:p>
      </dgm:t>
    </dgm:pt>
    <dgm:pt modelId="{7E47251A-D9B0-6642-B39D-F4FB847488D8}" type="parTrans" cxnId="{E132C416-E4F1-DD42-ADD7-6110975443F4}">
      <dgm:prSet/>
      <dgm:spPr/>
      <dgm:t>
        <a:bodyPr/>
        <a:lstStyle/>
        <a:p>
          <a:endParaRPr lang="en-US"/>
        </a:p>
      </dgm:t>
    </dgm:pt>
    <dgm:pt modelId="{99CD0101-42AA-5649-A3AB-3EAEDCF98B19}" type="sibTrans" cxnId="{E132C416-E4F1-DD42-ADD7-6110975443F4}">
      <dgm:prSet/>
      <dgm:spPr/>
      <dgm:t>
        <a:bodyPr/>
        <a:lstStyle/>
        <a:p>
          <a:endParaRPr lang="en-US"/>
        </a:p>
      </dgm:t>
    </dgm:pt>
    <dgm:pt modelId="{295AF856-9C58-4F40-BAB5-5DB1D727D309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Add'l English elective</a:t>
          </a:r>
          <a:endParaRPr lang="en-US" sz="800">
            <a:solidFill>
              <a:schemeClr val="tx1"/>
            </a:solidFill>
          </a:endParaRPr>
        </a:p>
      </dgm:t>
    </dgm:pt>
    <dgm:pt modelId="{B6251175-D77D-894C-9DD7-53955312B315}" type="parTrans" cxnId="{FE4778A1-5711-674F-A4EC-63BAE0A3F2E8}">
      <dgm:prSet/>
      <dgm:spPr/>
      <dgm:t>
        <a:bodyPr/>
        <a:lstStyle/>
        <a:p>
          <a:endParaRPr lang="en-US"/>
        </a:p>
      </dgm:t>
    </dgm:pt>
    <dgm:pt modelId="{4747BEFB-1EAD-8F44-B31C-214E2C50BAC6}" type="sibTrans" cxnId="{FE4778A1-5711-674F-A4EC-63BAE0A3F2E8}">
      <dgm:prSet/>
      <dgm:spPr/>
      <dgm:t>
        <a:bodyPr/>
        <a:lstStyle/>
        <a:p>
          <a:endParaRPr lang="en-US"/>
        </a:p>
      </dgm:t>
    </dgm:pt>
    <dgm:pt modelId="{09398C98-F179-BF40-8C40-37534BA84319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C - Technology Applications</a:t>
          </a:r>
        </a:p>
      </dgm:t>
    </dgm:pt>
    <dgm:pt modelId="{6639A4E7-25FC-A34B-9AC0-7E90231D09EE}" type="parTrans" cxnId="{3CA507FC-D328-734C-B91E-AFE27DB076FD}">
      <dgm:prSet/>
      <dgm:spPr/>
      <dgm:t>
        <a:bodyPr/>
        <a:lstStyle/>
        <a:p>
          <a:endParaRPr lang="en-US"/>
        </a:p>
      </dgm:t>
    </dgm:pt>
    <dgm:pt modelId="{2F468250-1196-F24E-97EF-AF29F2545E50}" type="sibTrans" cxnId="{3CA507FC-D328-734C-B91E-AFE27DB076FD}">
      <dgm:prSet/>
      <dgm:spPr/>
      <dgm:t>
        <a:bodyPr/>
        <a:lstStyle/>
        <a:p>
          <a:endParaRPr lang="en-US"/>
        </a:p>
      </dgm:t>
    </dgm:pt>
    <dgm:pt modelId="{81A8B757-B7D9-DE4E-8001-010E972E6C3A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ECC05279-B47A-5C4D-8BF1-C76E7A506142}" type="parTrans" cxnId="{62A6AD6D-4A3C-734F-9B8E-71CC6711AA8A}">
      <dgm:prSet/>
      <dgm:spPr/>
      <dgm:t>
        <a:bodyPr/>
        <a:lstStyle/>
        <a:p>
          <a:endParaRPr lang="en-US"/>
        </a:p>
      </dgm:t>
    </dgm:pt>
    <dgm:pt modelId="{43F6A19E-2FFE-BC4F-A58B-D512ABFFBBD4}" type="sibTrans" cxnId="{62A6AD6D-4A3C-734F-9B8E-71CC6711AA8A}">
      <dgm:prSet/>
      <dgm:spPr/>
      <dgm:t>
        <a:bodyPr/>
        <a:lstStyle/>
        <a:p>
          <a:endParaRPr lang="en-US"/>
        </a:p>
      </dgm:t>
    </dgm:pt>
    <dgm:pt modelId="{B67AD617-B856-3B49-8FB7-A57805339C29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Computer Science</a:t>
          </a:r>
          <a:endParaRPr lang="en-US" sz="800">
            <a:solidFill>
              <a:schemeClr val="tx1"/>
            </a:solidFill>
          </a:endParaRPr>
        </a:p>
      </dgm:t>
    </dgm:pt>
    <dgm:pt modelId="{A827AF81-9BAC-904B-9473-E4284C063A11}" type="parTrans" cxnId="{CE4A0D72-CDDD-324A-98BB-024A4FD6F213}">
      <dgm:prSet/>
      <dgm:spPr/>
      <dgm:t>
        <a:bodyPr/>
        <a:lstStyle/>
        <a:p>
          <a:endParaRPr lang="en-US"/>
        </a:p>
      </dgm:t>
    </dgm:pt>
    <dgm:pt modelId="{8548C9C0-0AC9-C041-B916-5BE10FC8F66C}" type="sibTrans" cxnId="{CE4A0D72-CDDD-324A-98BB-024A4FD6F213}">
      <dgm:prSet/>
      <dgm:spPr/>
      <dgm:t>
        <a:bodyPr/>
        <a:lstStyle/>
        <a:p>
          <a:endParaRPr lang="en-US"/>
        </a:p>
      </dgm:t>
    </dgm:pt>
    <dgm:pt modelId="{14270D82-46F0-014C-9279-BF0EE21E41EF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Robotics</a:t>
          </a:r>
          <a:endParaRPr lang="en-US" sz="800">
            <a:solidFill>
              <a:schemeClr val="tx1"/>
            </a:solidFill>
          </a:endParaRPr>
        </a:p>
      </dgm:t>
    </dgm:pt>
    <dgm:pt modelId="{12A3DB81-0E57-9841-B29B-2EC4C3B0CE29}" type="parTrans" cxnId="{9AB400F4-94FB-D24C-867D-A1DE1BE67A2F}">
      <dgm:prSet/>
      <dgm:spPr/>
      <dgm:t>
        <a:bodyPr/>
        <a:lstStyle/>
        <a:p>
          <a:endParaRPr lang="en-US"/>
        </a:p>
      </dgm:t>
    </dgm:pt>
    <dgm:pt modelId="{E0D774E9-014B-DB4C-8E3C-DBE4EEBF786E}" type="sibTrans" cxnId="{9AB400F4-94FB-D24C-867D-A1DE1BE67A2F}">
      <dgm:prSet/>
      <dgm:spPr/>
      <dgm:t>
        <a:bodyPr/>
        <a:lstStyle/>
        <a:p>
          <a:endParaRPr lang="en-US"/>
        </a:p>
      </dgm:t>
    </dgm:pt>
    <dgm:pt modelId="{DE4FADA8-CC1B-B24B-8771-3145B264C79D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AP Computer Science</a:t>
          </a:r>
          <a:endParaRPr lang="en-US" sz="800">
            <a:solidFill>
              <a:schemeClr val="tx1"/>
            </a:solidFill>
          </a:endParaRPr>
        </a:p>
      </dgm:t>
    </dgm:pt>
    <dgm:pt modelId="{289A9C5E-BF1F-9349-9B2D-491E9E8556D3}" type="parTrans" cxnId="{9A2B0DC4-F6F9-6C40-AA20-412650D8DAFD}">
      <dgm:prSet/>
      <dgm:spPr/>
      <dgm:t>
        <a:bodyPr/>
        <a:lstStyle/>
        <a:p>
          <a:endParaRPr lang="en-US"/>
        </a:p>
      </dgm:t>
    </dgm:pt>
    <dgm:pt modelId="{53020D98-976C-5D45-A650-3DDD7A88EB39}" type="sibTrans" cxnId="{9A2B0DC4-F6F9-6C40-AA20-412650D8DAFD}">
      <dgm:prSet/>
      <dgm:spPr/>
      <dgm:t>
        <a:bodyPr/>
        <a:lstStyle/>
        <a:p>
          <a:endParaRPr lang="en-US"/>
        </a:p>
      </dgm:t>
    </dgm:pt>
    <dgm:pt modelId="{1DB4C330-E1C1-DE47-B81A-0FDC0B5A37B4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Digital Design Media</a:t>
          </a:r>
          <a:endParaRPr lang="en-US" sz="800">
            <a:solidFill>
              <a:schemeClr val="tx1"/>
            </a:solidFill>
          </a:endParaRPr>
        </a:p>
      </dgm:t>
    </dgm:pt>
    <dgm:pt modelId="{CED89976-9CF6-4F4A-AE54-4C4FAC12FC5A}" type="parTrans" cxnId="{27B3D08E-E6B6-CE45-9C49-9386D560E2E0}">
      <dgm:prSet/>
      <dgm:spPr/>
      <dgm:t>
        <a:bodyPr/>
        <a:lstStyle/>
        <a:p>
          <a:endParaRPr lang="en-US"/>
        </a:p>
      </dgm:t>
    </dgm:pt>
    <dgm:pt modelId="{E74AC480-3FDF-F24C-8C91-851E973C26F0}" type="sibTrans" cxnId="{27B3D08E-E6B6-CE45-9C49-9386D560E2E0}">
      <dgm:prSet/>
      <dgm:spPr/>
      <dgm:t>
        <a:bodyPr/>
        <a:lstStyle/>
        <a:p>
          <a:endParaRPr lang="en-US"/>
        </a:p>
      </dgm:t>
    </dgm:pt>
    <dgm:pt modelId="{500BCAF2-D88B-A044-94BC-43304DFA57B3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Web Design</a:t>
          </a:r>
          <a:endParaRPr lang="en-US" sz="800">
            <a:solidFill>
              <a:schemeClr val="tx1"/>
            </a:solidFill>
          </a:endParaRPr>
        </a:p>
      </dgm:t>
    </dgm:pt>
    <dgm:pt modelId="{8A5433E6-199F-5340-AE4F-CB4496172195}" type="parTrans" cxnId="{4090AF95-4732-4B43-9482-8ED870A0994C}">
      <dgm:prSet/>
      <dgm:spPr/>
      <dgm:t>
        <a:bodyPr/>
        <a:lstStyle/>
        <a:p>
          <a:endParaRPr lang="en-US"/>
        </a:p>
      </dgm:t>
    </dgm:pt>
    <dgm:pt modelId="{376A0497-B4E3-6B40-9B53-9881C2B8B397}" type="sibTrans" cxnId="{4090AF95-4732-4B43-9482-8ED870A0994C}">
      <dgm:prSet/>
      <dgm:spPr/>
      <dgm:t>
        <a:bodyPr/>
        <a:lstStyle/>
        <a:p>
          <a:endParaRPr lang="en-US"/>
        </a:p>
      </dgm:t>
    </dgm:pt>
    <dgm:pt modelId="{B0BB2ACC-45D8-8749-829A-B1736436C610}">
      <dgm:prSet custT="1"/>
      <dgm:spPr/>
      <dgm:t>
        <a:bodyPr/>
        <a:lstStyle/>
        <a:p>
          <a:r>
            <a:rPr lang="en-US" sz="800" b="0" i="0" u="none">
              <a:solidFill>
                <a:schemeClr val="tx1"/>
              </a:solidFill>
            </a:rPr>
            <a:t>Game Dev CCTE Program </a:t>
          </a:r>
          <a:endParaRPr lang="en-US" sz="800">
            <a:solidFill>
              <a:schemeClr val="tx1"/>
            </a:solidFill>
          </a:endParaRPr>
        </a:p>
      </dgm:t>
    </dgm:pt>
    <dgm:pt modelId="{D23F5B1A-A227-4A46-A7D2-E23CEA28E791}" type="parTrans" cxnId="{937E52E9-399C-2243-9B22-4862976D5818}">
      <dgm:prSet/>
      <dgm:spPr/>
      <dgm:t>
        <a:bodyPr/>
        <a:lstStyle/>
        <a:p>
          <a:endParaRPr lang="en-US"/>
        </a:p>
      </dgm:t>
    </dgm:pt>
    <dgm:pt modelId="{52988E97-322E-924F-B7CF-C13D40DA73E9}" type="sibTrans" cxnId="{937E52E9-399C-2243-9B22-4862976D5818}">
      <dgm:prSet/>
      <dgm:spPr/>
      <dgm:t>
        <a:bodyPr/>
        <a:lstStyle/>
        <a:p>
          <a:endParaRPr lang="en-US"/>
        </a:p>
      </dgm:t>
    </dgm:pt>
    <dgm:pt modelId="{54B7E6BF-BF7F-DE4D-9AC7-7497038917E7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D -Business Combination</a:t>
          </a:r>
        </a:p>
      </dgm:t>
    </dgm:pt>
    <dgm:pt modelId="{69AA8F99-43E1-EA41-9BCD-93C4AF2EFF7A}" type="parTrans" cxnId="{B1F9075E-E9E6-E244-8F51-5928508A3EB0}">
      <dgm:prSet/>
      <dgm:spPr/>
      <dgm:t>
        <a:bodyPr/>
        <a:lstStyle/>
        <a:p>
          <a:endParaRPr lang="en-US"/>
        </a:p>
      </dgm:t>
    </dgm:pt>
    <dgm:pt modelId="{8660D845-307A-B944-B12A-72C36CBC6901}" type="sibTrans" cxnId="{B1F9075E-E9E6-E244-8F51-5928508A3EB0}">
      <dgm:prSet/>
      <dgm:spPr/>
      <dgm:t>
        <a:bodyPr/>
        <a:lstStyle/>
        <a:p>
          <a:endParaRPr lang="en-US"/>
        </a:p>
      </dgm:t>
    </dgm:pt>
    <dgm:pt modelId="{3B831F24-B8D5-284F-885F-52C2674FC0A1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07C5ABF1-EDDD-E64C-AACD-3867581DCAFD}" type="parTrans" cxnId="{E49126B7-3882-734F-915F-90B9ACA910E7}">
      <dgm:prSet/>
      <dgm:spPr/>
      <dgm:t>
        <a:bodyPr/>
        <a:lstStyle/>
        <a:p>
          <a:endParaRPr lang="en-US"/>
        </a:p>
      </dgm:t>
    </dgm:pt>
    <dgm:pt modelId="{7FCAED0D-05B6-6146-AFF2-173FA88FB49D}" type="sibTrans" cxnId="{E49126B7-3882-734F-915F-90B9ACA910E7}">
      <dgm:prSet/>
      <dgm:spPr/>
      <dgm:t>
        <a:bodyPr/>
        <a:lstStyle/>
        <a:p>
          <a:endParaRPr lang="en-US"/>
        </a:p>
      </dgm:t>
    </dgm:pt>
    <dgm:pt modelId="{C47685DE-E47A-ED4D-B4E4-029BF12DF1F1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Combo of A-C</a:t>
          </a:r>
        </a:p>
      </dgm:t>
    </dgm:pt>
    <dgm:pt modelId="{153663BD-D40F-BF4E-9033-D1EEF03F766B}" type="parTrans" cxnId="{E8DEBB25-D36C-E24C-A40D-A55EF52A6CF6}">
      <dgm:prSet/>
      <dgm:spPr/>
      <dgm:t>
        <a:bodyPr/>
        <a:lstStyle/>
        <a:p>
          <a:endParaRPr lang="en-US"/>
        </a:p>
      </dgm:t>
    </dgm:pt>
    <dgm:pt modelId="{6CBCDFAD-2A09-B14D-B1A2-D3C079A2A30E}" type="sibTrans" cxnId="{E8DEBB25-D36C-E24C-A40D-A55EF52A6CF6}">
      <dgm:prSet/>
      <dgm:spPr/>
      <dgm:t>
        <a:bodyPr/>
        <a:lstStyle/>
        <a:p>
          <a:endParaRPr lang="en-US"/>
        </a:p>
      </dgm:t>
    </dgm:pt>
    <dgm:pt modelId="{5C42156A-6B38-204A-9543-138419C7E065}">
      <dgm:prSet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3C40E63E-C9F2-884F-A8AC-DD6CBAF2F88C}" type="parTrans" cxnId="{67DEBB00-399F-0349-8CBA-1CD288F79271}">
      <dgm:prSet/>
      <dgm:spPr/>
      <dgm:t>
        <a:bodyPr/>
        <a:lstStyle/>
        <a:p>
          <a:endParaRPr lang="en-US"/>
        </a:p>
      </dgm:t>
    </dgm:pt>
    <dgm:pt modelId="{28668C43-89CD-1B45-B683-195040FD5FF8}" type="sibTrans" cxnId="{67DEBB00-399F-0349-8CBA-1CD288F79271}">
      <dgm:prSet/>
      <dgm:spPr/>
      <dgm:t>
        <a:bodyPr/>
        <a:lstStyle/>
        <a:p>
          <a:endParaRPr lang="en-US"/>
        </a:p>
      </dgm:t>
    </dgm:pt>
    <dgm:pt modelId="{6FD735A0-87C1-D64A-B979-695CDF3E450D}">
      <dgm:prSet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29884682-8673-C64C-B336-A2741A13A1DE}" type="parTrans" cxnId="{F31D2225-20FD-2A47-A420-0B89C442FA3D}">
      <dgm:prSet/>
      <dgm:spPr/>
      <dgm:t>
        <a:bodyPr/>
        <a:lstStyle/>
        <a:p>
          <a:endParaRPr lang="en-US"/>
        </a:p>
      </dgm:t>
    </dgm:pt>
    <dgm:pt modelId="{2D787878-D983-CC40-91CE-76780A188A92}" type="sibTrans" cxnId="{F31D2225-20FD-2A47-A420-0B89C442FA3D}">
      <dgm:prSet/>
      <dgm:spPr/>
      <dgm:t>
        <a:bodyPr/>
        <a:lstStyle/>
        <a:p>
          <a:endParaRPr lang="en-US"/>
        </a:p>
      </dgm:t>
    </dgm:pt>
    <dgm:pt modelId="{86B437E4-C770-EA4D-BD75-4D5B66959C10}">
      <dgm:prSet phldrT="[Text]" custT="1"/>
      <dgm:spPr/>
      <dgm:t>
        <a:bodyPr/>
        <a:lstStyle/>
        <a:p>
          <a:r>
            <a:rPr lang="en-US" sz="800" b="1" i="1" u="none">
              <a:solidFill>
                <a:schemeClr val="tx1"/>
              </a:solidFill>
            </a:rPr>
            <a:t>A - Workforce/Post-secondary</a:t>
          </a:r>
          <a:endParaRPr lang="en-US" sz="800" b="1" i="1">
            <a:solidFill>
              <a:schemeClr val="tx1"/>
            </a:solidFill>
          </a:endParaRPr>
        </a:p>
      </dgm:t>
    </dgm:pt>
    <dgm:pt modelId="{417D7D8F-84C9-9C4D-AE6C-3AE3932CB871}" type="sibTrans" cxnId="{D652747B-D5E1-6E40-BF4B-B5E168631213}">
      <dgm:prSet/>
      <dgm:spPr/>
      <dgm:t>
        <a:bodyPr/>
        <a:lstStyle/>
        <a:p>
          <a:endParaRPr lang="en-US"/>
        </a:p>
      </dgm:t>
    </dgm:pt>
    <dgm:pt modelId="{9369DE4E-2274-D54D-9668-545E3624A700}" type="parTrans" cxnId="{D652747B-D5E1-6E40-BF4B-B5E168631213}">
      <dgm:prSet/>
      <dgm:spPr/>
      <dgm:t>
        <a:bodyPr/>
        <a:lstStyle/>
        <a:p>
          <a:endParaRPr lang="en-US"/>
        </a:p>
      </dgm:t>
    </dgm:pt>
    <dgm:pt modelId="{B85A35A7-33D2-DE4E-82BF-48F9885F7DA0}">
      <dgm:prSet custT="1"/>
      <dgm:spPr/>
      <dgm:t>
        <a:bodyPr/>
        <a:lstStyle/>
        <a:p>
          <a:r>
            <a:rPr lang="en-US" sz="800" b="1" i="1">
              <a:solidFill>
                <a:schemeClr val="tx1"/>
              </a:solidFill>
            </a:rPr>
            <a:t>A - Career and Technology Ed</a:t>
          </a:r>
        </a:p>
      </dgm:t>
    </dgm:pt>
    <dgm:pt modelId="{DC67CBB5-C9B6-8742-AAD4-A6EB506E6350}" type="sibTrans" cxnId="{FEF52E65-7C3A-4849-999A-DEAA2BB1E628}">
      <dgm:prSet/>
      <dgm:spPr/>
      <dgm:t>
        <a:bodyPr/>
        <a:lstStyle/>
        <a:p>
          <a:endParaRPr lang="en-US"/>
        </a:p>
      </dgm:t>
    </dgm:pt>
    <dgm:pt modelId="{92CE6D91-77E2-D140-B6D0-4243006A5A9A}" type="parTrans" cxnId="{FEF52E65-7C3A-4849-999A-DEAA2BB1E628}">
      <dgm:prSet/>
      <dgm:spPr/>
      <dgm:t>
        <a:bodyPr/>
        <a:lstStyle/>
        <a:p>
          <a:endParaRPr lang="en-US"/>
        </a:p>
      </dgm:t>
    </dgm:pt>
    <dgm:pt modelId="{5E082D96-C5C6-354C-B5C1-B924814C6B20}">
      <dgm:prSet phldrT="[Text]" custT="1"/>
      <dgm:spPr/>
      <dgm:t>
        <a:bodyPr/>
        <a:lstStyle/>
        <a:p>
          <a:endParaRPr lang="en-US" sz="800" b="1" i="1">
            <a:solidFill>
              <a:schemeClr val="tx1"/>
            </a:solidFill>
          </a:endParaRPr>
        </a:p>
      </dgm:t>
    </dgm:pt>
    <dgm:pt modelId="{6C9F596D-83A0-F24C-80F0-06C058B89601}" type="parTrans" cxnId="{74282B45-73C3-AD4D-9619-F8E5D9779A96}">
      <dgm:prSet/>
      <dgm:spPr/>
      <dgm:t>
        <a:bodyPr/>
        <a:lstStyle/>
        <a:p>
          <a:endParaRPr lang="en-US"/>
        </a:p>
      </dgm:t>
    </dgm:pt>
    <dgm:pt modelId="{7492BAEB-6390-3B45-92B2-831DC6FCCDB9}" type="sibTrans" cxnId="{74282B45-73C3-AD4D-9619-F8E5D9779A96}">
      <dgm:prSet/>
      <dgm:spPr/>
      <dgm:t>
        <a:bodyPr/>
        <a:lstStyle/>
        <a:p>
          <a:endParaRPr lang="en-US"/>
        </a:p>
      </dgm:t>
    </dgm:pt>
    <dgm:pt modelId="{20E1A2B6-AF25-4EDE-9472-9FE50E665FA8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12C17DC-43DA-45A5-B9C6-A86DDDDA8893}" type="parTrans" cxnId="{2C81736D-95F9-4A51-B4FD-7BA488412E78}">
      <dgm:prSet/>
      <dgm:spPr/>
      <dgm:t>
        <a:bodyPr/>
        <a:lstStyle/>
        <a:p>
          <a:endParaRPr lang="en-US"/>
        </a:p>
      </dgm:t>
    </dgm:pt>
    <dgm:pt modelId="{69BFB8D0-9695-45FF-895D-E20219476454}" type="sibTrans" cxnId="{2C81736D-95F9-4A51-B4FD-7BA488412E78}">
      <dgm:prSet/>
      <dgm:spPr/>
      <dgm:t>
        <a:bodyPr/>
        <a:lstStyle/>
        <a:p>
          <a:endParaRPr lang="en-US"/>
        </a:p>
      </dgm:t>
    </dgm:pt>
    <dgm:pt modelId="{A51A1835-E25B-47F2-B358-F0C1AF83168E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Enlgish 4/ AP English Lit </a:t>
          </a:r>
        </a:p>
      </dgm:t>
    </dgm:pt>
    <dgm:pt modelId="{93D436FC-AB7D-4C81-8261-A7DA977A0652}" type="parTrans" cxnId="{BEB96488-BD71-40CC-B325-2887A0D809DA}">
      <dgm:prSet/>
      <dgm:spPr/>
      <dgm:t>
        <a:bodyPr/>
        <a:lstStyle/>
        <a:p>
          <a:endParaRPr lang="en-US"/>
        </a:p>
      </dgm:t>
    </dgm:pt>
    <dgm:pt modelId="{D446196B-494D-40E9-8D89-B0D3570372D6}" type="sibTrans" cxnId="{BEB96488-BD71-40CC-B325-2887A0D809DA}">
      <dgm:prSet/>
      <dgm:spPr/>
      <dgm:t>
        <a:bodyPr/>
        <a:lstStyle/>
        <a:p>
          <a:endParaRPr lang="en-US"/>
        </a:p>
      </dgm:t>
    </dgm:pt>
    <dgm:pt modelId="{7EED2310-3EC9-4ACC-902E-CD154F2A8172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Comm Apps</a:t>
          </a:r>
        </a:p>
      </dgm:t>
    </dgm:pt>
    <dgm:pt modelId="{7D1C30A1-7E9F-48BA-AE94-DC8838BE5818}" type="parTrans" cxnId="{A195B9A9-5119-4426-9538-9E82E17FAB8E}">
      <dgm:prSet/>
      <dgm:spPr/>
      <dgm:t>
        <a:bodyPr/>
        <a:lstStyle/>
        <a:p>
          <a:endParaRPr lang="en-US"/>
        </a:p>
      </dgm:t>
    </dgm:pt>
    <dgm:pt modelId="{9C196454-27D3-432B-9B2D-E83563BB6088}" type="sibTrans" cxnId="{A195B9A9-5119-4426-9538-9E82E17FAB8E}">
      <dgm:prSet/>
      <dgm:spPr/>
      <dgm:t>
        <a:bodyPr/>
        <a:lstStyle/>
        <a:p>
          <a:endParaRPr lang="en-US"/>
        </a:p>
      </dgm:t>
    </dgm:pt>
    <dgm:pt modelId="{8290A7C1-9FAF-47E0-AFD3-78F687BB1E12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Independent Study</a:t>
          </a:r>
        </a:p>
      </dgm:t>
    </dgm:pt>
    <dgm:pt modelId="{CBB640BC-14F2-497D-B605-E9BCB36F162D}" type="parTrans" cxnId="{BEBC4E49-3DE5-456F-9A3D-5D5AD4120AE4}">
      <dgm:prSet/>
      <dgm:spPr/>
      <dgm:t>
        <a:bodyPr/>
        <a:lstStyle/>
        <a:p>
          <a:endParaRPr lang="en-US"/>
        </a:p>
      </dgm:t>
    </dgm:pt>
    <dgm:pt modelId="{993F37BD-4B02-4BE3-869D-E68EC51BD778}" type="sibTrans" cxnId="{BEBC4E49-3DE5-456F-9A3D-5D5AD4120AE4}">
      <dgm:prSet/>
      <dgm:spPr/>
      <dgm:t>
        <a:bodyPr/>
        <a:lstStyle/>
        <a:p>
          <a:endParaRPr lang="en-US"/>
        </a:p>
      </dgm:t>
    </dgm:pt>
    <dgm:pt modelId="{37661ED9-83CC-4A96-A77F-6ACFEAC8008E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4 year of English</a:t>
          </a:r>
        </a:p>
      </dgm:t>
    </dgm:pt>
    <dgm:pt modelId="{913C24E8-1B2D-4094-AD94-C66303B36151}" type="parTrans" cxnId="{7C957A92-4992-46B1-BB0B-A0A3EC430F36}">
      <dgm:prSet/>
      <dgm:spPr/>
      <dgm:t>
        <a:bodyPr/>
        <a:lstStyle/>
        <a:p>
          <a:endParaRPr lang="en-US"/>
        </a:p>
      </dgm:t>
    </dgm:pt>
    <dgm:pt modelId="{4AF828CD-A747-42D4-BD6C-AB9069868A61}" type="sibTrans" cxnId="{7C957A92-4992-46B1-BB0B-A0A3EC430F36}">
      <dgm:prSet/>
      <dgm:spPr/>
      <dgm:t>
        <a:bodyPr/>
        <a:lstStyle/>
        <a:p>
          <a:endParaRPr lang="en-US"/>
        </a:p>
      </dgm:t>
    </dgm:pt>
    <dgm:pt modelId="{79A10FC5-8692-4EEF-A80A-C53026541859}">
      <dgm:prSet phldrT="[Text]"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58C56D8-E62B-4ED9-9485-B956E7E2A290}" type="parTrans" cxnId="{55A118EC-B70F-49B7-A6C3-B8CD5A089AAF}">
      <dgm:prSet/>
      <dgm:spPr/>
      <dgm:t>
        <a:bodyPr/>
        <a:lstStyle/>
        <a:p>
          <a:endParaRPr lang="en-US"/>
        </a:p>
      </dgm:t>
    </dgm:pt>
    <dgm:pt modelId="{223A2BA7-0FA8-4D0C-B4E4-2FBD0CD709E7}" type="sibTrans" cxnId="{55A118EC-B70F-49B7-A6C3-B8CD5A089AAF}">
      <dgm:prSet/>
      <dgm:spPr/>
      <dgm:t>
        <a:bodyPr/>
        <a:lstStyle/>
        <a:p>
          <a:endParaRPr lang="en-US"/>
        </a:p>
      </dgm:t>
    </dgm:pt>
    <dgm:pt modelId="{A4E78522-C296-4A9F-B0AE-491BA3C74ABE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4 year of math </a:t>
          </a:r>
        </a:p>
      </dgm:t>
    </dgm:pt>
    <dgm:pt modelId="{42DE30EA-3311-4840-AFF2-DFE1F8B71D74}" type="parTrans" cxnId="{6EFBC6EB-5C53-40BA-A144-748374164B2F}">
      <dgm:prSet/>
      <dgm:spPr/>
      <dgm:t>
        <a:bodyPr/>
        <a:lstStyle/>
        <a:p>
          <a:endParaRPr lang="en-US"/>
        </a:p>
      </dgm:t>
    </dgm:pt>
    <dgm:pt modelId="{1B2F687B-45E2-4029-8CF8-22EBDA4B0AAB}" type="sibTrans" cxnId="{6EFBC6EB-5C53-40BA-A144-748374164B2F}">
      <dgm:prSet/>
      <dgm:spPr/>
      <dgm:t>
        <a:bodyPr/>
        <a:lstStyle/>
        <a:p>
          <a:endParaRPr lang="en-US"/>
        </a:p>
      </dgm:t>
    </dgm:pt>
    <dgm:pt modelId="{038A68FA-058C-4739-B5E7-3DADBB7A8F67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4 year of science </a:t>
          </a:r>
        </a:p>
      </dgm:t>
    </dgm:pt>
    <dgm:pt modelId="{601BA54D-A498-4628-8E0F-D9EC45D16B3D}" type="parTrans" cxnId="{63345A50-675C-4A90-AF23-B6A864F25B5E}">
      <dgm:prSet/>
      <dgm:spPr/>
      <dgm:t>
        <a:bodyPr/>
        <a:lstStyle/>
        <a:p>
          <a:endParaRPr lang="en-US"/>
        </a:p>
      </dgm:t>
    </dgm:pt>
    <dgm:pt modelId="{63783917-1A5B-466A-89D1-001E719738F5}" type="sibTrans" cxnId="{63345A50-675C-4A90-AF23-B6A864F25B5E}">
      <dgm:prSet/>
      <dgm:spPr/>
      <dgm:t>
        <a:bodyPr/>
        <a:lstStyle/>
        <a:p>
          <a:endParaRPr lang="en-US"/>
        </a:p>
      </dgm:t>
    </dgm:pt>
    <dgm:pt modelId="{ADE552BB-FB38-4AD5-B119-AF8819C49E53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4 year of social studies </a:t>
          </a:r>
        </a:p>
      </dgm:t>
    </dgm:pt>
    <dgm:pt modelId="{4F383826-A5CE-4510-8E1A-6352EDE8B39E}" type="parTrans" cxnId="{B233B281-5A45-4646-A68B-892EF264DF26}">
      <dgm:prSet/>
      <dgm:spPr/>
      <dgm:t>
        <a:bodyPr/>
        <a:lstStyle/>
        <a:p>
          <a:endParaRPr lang="en-US"/>
        </a:p>
      </dgm:t>
    </dgm:pt>
    <dgm:pt modelId="{A468C1F5-53FA-434E-B6A5-DFB7E39A15A1}" type="sibTrans" cxnId="{B233B281-5A45-4646-A68B-892EF264DF26}">
      <dgm:prSet/>
      <dgm:spPr/>
      <dgm:t>
        <a:bodyPr/>
        <a:lstStyle/>
        <a:p>
          <a:endParaRPr lang="en-US"/>
        </a:p>
      </dgm:t>
    </dgm:pt>
    <dgm:pt modelId="{C2C4849F-F743-4CA9-8153-E36B50F67B75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4x4 core subjects with: </a:t>
          </a:r>
        </a:p>
      </dgm:t>
    </dgm:pt>
    <dgm:pt modelId="{7B79D5A7-7150-4EBE-9220-F08F48AB5E5F}" type="parTrans" cxnId="{D302225E-100D-4EC7-8E30-98E7980D443E}">
      <dgm:prSet/>
      <dgm:spPr/>
      <dgm:t>
        <a:bodyPr/>
        <a:lstStyle/>
        <a:p>
          <a:endParaRPr lang="en-US"/>
        </a:p>
      </dgm:t>
    </dgm:pt>
    <dgm:pt modelId="{87FED255-F0F7-4CD8-8060-B575A5568443}" type="sibTrans" cxnId="{D302225E-100D-4EC7-8E30-98E7980D443E}">
      <dgm:prSet/>
      <dgm:spPr/>
      <dgm:t>
        <a:bodyPr/>
        <a:lstStyle/>
        <a:p>
          <a:endParaRPr lang="en-US"/>
        </a:p>
      </dgm:t>
    </dgm:pt>
    <dgm:pt modelId="{3C9AE0EE-926B-41A5-A3C3-6CFEA3C7C3F4}">
      <dgm:prSet phldrT="[Text]"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Pre/AP courses</a:t>
          </a:r>
        </a:p>
      </dgm:t>
    </dgm:pt>
    <dgm:pt modelId="{42BA5DD8-5FB8-4964-B17A-E1299F67C771}" type="parTrans" cxnId="{EA37F270-A8B0-4E80-8AFE-DDCE053A9BAD}">
      <dgm:prSet/>
      <dgm:spPr/>
      <dgm:t>
        <a:bodyPr/>
        <a:lstStyle/>
        <a:p>
          <a:endParaRPr lang="en-US"/>
        </a:p>
      </dgm:t>
    </dgm:pt>
    <dgm:pt modelId="{6076FA37-E11F-4F80-B4FF-1138DA72A19B}" type="sibTrans" cxnId="{EA37F270-A8B0-4E80-8AFE-DDCE053A9BAD}">
      <dgm:prSet/>
      <dgm:spPr/>
      <dgm:t>
        <a:bodyPr/>
        <a:lstStyle/>
        <a:p>
          <a:endParaRPr lang="en-US"/>
        </a:p>
      </dgm:t>
    </dgm:pt>
    <dgm:pt modelId="{A04421F0-BB0A-6345-95DA-024E5175BC3E}">
      <dgm:prSet phldrT="[Text]" custT="1"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 (4 credits)</a:t>
          </a:r>
        </a:p>
      </dgm:t>
    </dgm:pt>
    <dgm:pt modelId="{4D3B3A00-8166-6F4B-BD3A-1686AB3E966A}" type="parTrans" cxnId="{38AD376D-1448-4A46-BEAE-8891CA22A7AC}">
      <dgm:prSet/>
      <dgm:spPr/>
      <dgm:t>
        <a:bodyPr/>
        <a:lstStyle/>
        <a:p>
          <a:endParaRPr lang="en-US"/>
        </a:p>
      </dgm:t>
    </dgm:pt>
    <dgm:pt modelId="{C9B9AC5D-DE55-1949-BB2D-79C4096C2672}" type="sibTrans" cxnId="{38AD376D-1448-4A46-BEAE-8891CA22A7AC}">
      <dgm:prSet/>
      <dgm:spPr/>
      <dgm:t>
        <a:bodyPr/>
        <a:lstStyle/>
        <a:p>
          <a:endParaRPr lang="en-US"/>
        </a:p>
      </dgm:t>
    </dgm:pt>
    <dgm:pt modelId="{133E195E-48F5-7148-BC42-D80256476AF4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Adv. Math</a:t>
          </a:r>
        </a:p>
      </dgm:t>
    </dgm:pt>
    <dgm:pt modelId="{86819D3F-AF12-E441-B235-1FBD7B6CBE89}" type="parTrans" cxnId="{F16F6D6E-C355-C14B-A565-A58829D26546}">
      <dgm:prSet/>
      <dgm:spPr/>
      <dgm:t>
        <a:bodyPr/>
        <a:lstStyle/>
        <a:p>
          <a:endParaRPr lang="en-US"/>
        </a:p>
      </dgm:t>
    </dgm:pt>
    <dgm:pt modelId="{D4AC4E03-D2CC-C948-81AA-40CBAAB981B5}" type="sibTrans" cxnId="{F16F6D6E-C355-C14B-A565-A58829D26546}">
      <dgm:prSet/>
      <dgm:spPr/>
      <dgm:t>
        <a:bodyPr/>
        <a:lstStyle/>
        <a:p>
          <a:endParaRPr lang="en-US"/>
        </a:p>
      </dgm:t>
    </dgm:pt>
    <dgm:pt modelId="{26C7C44A-EEC6-BD4E-A05B-687761798E29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>
              <a:solidFill>
                <a:schemeClr val="tx1"/>
              </a:solidFill>
            </a:rPr>
            <a:t>Adv. Science</a:t>
          </a:r>
        </a:p>
      </dgm:t>
    </dgm:pt>
    <dgm:pt modelId="{E215A135-9A1F-2144-9263-D20E0710BEBD}" type="parTrans" cxnId="{FE13E5ED-9303-D841-BF13-1C27FC397C79}">
      <dgm:prSet/>
      <dgm:spPr/>
      <dgm:t>
        <a:bodyPr/>
        <a:lstStyle/>
        <a:p>
          <a:endParaRPr lang="en-US"/>
        </a:p>
      </dgm:t>
    </dgm:pt>
    <dgm:pt modelId="{8BF7C5F0-A0C3-F64E-86F1-A046D14940B0}" type="sibTrans" cxnId="{FE13E5ED-9303-D841-BF13-1C27FC397C79}">
      <dgm:prSet/>
      <dgm:spPr/>
      <dgm:t>
        <a:bodyPr/>
        <a:lstStyle/>
        <a:p>
          <a:endParaRPr lang="en-US"/>
        </a:p>
      </dgm:t>
    </dgm:pt>
    <dgm:pt modelId="{D944F795-601F-C543-A470-1B1CC3B98166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117ECDA6-BB79-0E4C-A1A2-D83219BA84CC}" type="parTrans" cxnId="{6C6CC968-0E5C-D44E-B86C-B6FF60E966FE}">
      <dgm:prSet/>
      <dgm:spPr/>
      <dgm:t>
        <a:bodyPr/>
        <a:lstStyle/>
        <a:p>
          <a:endParaRPr lang="en-US"/>
        </a:p>
      </dgm:t>
    </dgm:pt>
    <dgm:pt modelId="{AADA2D1C-BB46-C54F-9D39-0D25CB011D22}" type="sibTrans" cxnId="{6C6CC968-0E5C-D44E-B86C-B6FF60E966FE}">
      <dgm:prSet/>
      <dgm:spPr/>
      <dgm:t>
        <a:bodyPr/>
        <a:lstStyle/>
        <a:p>
          <a:endParaRPr lang="en-US"/>
        </a:p>
      </dgm:t>
    </dgm:pt>
    <dgm:pt modelId="{7B455F7F-C4C6-064C-9FE3-DC976988BEEF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D625D2A5-22B8-5047-BD69-4772512CE501}" type="parTrans" cxnId="{33227182-D024-4E49-8BFD-DDD0A952DDCF}">
      <dgm:prSet/>
      <dgm:spPr/>
      <dgm:t>
        <a:bodyPr/>
        <a:lstStyle/>
        <a:p>
          <a:endParaRPr lang="en-US"/>
        </a:p>
      </dgm:t>
    </dgm:pt>
    <dgm:pt modelId="{6A650B71-2710-8E4D-B84B-34B903EADEB0}" type="sibTrans" cxnId="{33227182-D024-4E49-8BFD-DDD0A952DDCF}">
      <dgm:prSet/>
      <dgm:spPr/>
      <dgm:t>
        <a:bodyPr/>
        <a:lstStyle/>
        <a:p>
          <a:endParaRPr lang="en-US"/>
        </a:p>
      </dgm:t>
    </dgm:pt>
    <dgm:pt modelId="{3DD2B602-DEE2-254F-907F-E7BB4FE1918E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C4ECEDA2-8D1C-A44C-BBE2-BF34C36D26E3}" type="parTrans" cxnId="{C1BC44CC-89E1-5842-B912-984A96EAF2D7}">
      <dgm:prSet/>
      <dgm:spPr/>
      <dgm:t>
        <a:bodyPr/>
        <a:lstStyle/>
        <a:p>
          <a:endParaRPr lang="en-US"/>
        </a:p>
      </dgm:t>
    </dgm:pt>
    <dgm:pt modelId="{4DA14ED7-26DA-D74F-98F5-990BE54859C2}" type="sibTrans" cxnId="{C1BC44CC-89E1-5842-B912-984A96EAF2D7}">
      <dgm:prSet/>
      <dgm:spPr/>
      <dgm:t>
        <a:bodyPr/>
        <a:lstStyle/>
        <a:p>
          <a:endParaRPr lang="en-US"/>
        </a:p>
      </dgm:t>
    </dgm:pt>
    <dgm:pt modelId="{F181E2C6-F762-2C46-ADA1-C645AF4606CB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39DF72BB-0F15-4043-9B17-8B15534D54AA}" type="parTrans" cxnId="{08BA2628-A1D9-914B-BCDE-94B8CBCC7C56}">
      <dgm:prSet/>
      <dgm:spPr/>
      <dgm:t>
        <a:bodyPr/>
        <a:lstStyle/>
        <a:p>
          <a:endParaRPr lang="en-US"/>
        </a:p>
      </dgm:t>
    </dgm:pt>
    <dgm:pt modelId="{F5968281-67CC-2E44-A8C2-A0C854627EEC}" type="sibTrans" cxnId="{08BA2628-A1D9-914B-BCDE-94B8CBCC7C56}">
      <dgm:prSet/>
      <dgm:spPr/>
      <dgm:t>
        <a:bodyPr/>
        <a:lstStyle/>
        <a:p>
          <a:endParaRPr lang="en-US"/>
        </a:p>
      </dgm:t>
    </dgm:pt>
    <dgm:pt modelId="{20657307-786C-F84D-A919-D66B6FD05D76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D - Science -T-STEM Engineering ( 5 credits)</a:t>
          </a:r>
          <a:endParaRPr lang="en-US" sz="800" b="0" i="0">
            <a:solidFill>
              <a:schemeClr val="tx1"/>
            </a:solidFill>
          </a:endParaRPr>
        </a:p>
      </dgm:t>
    </dgm:pt>
    <dgm:pt modelId="{9EB6C6F0-FA9A-CC47-9629-3E16A1304E54}" type="parTrans" cxnId="{A9E3AE12-1808-8D41-9027-11071D4BD9E5}">
      <dgm:prSet/>
      <dgm:spPr/>
      <dgm:t>
        <a:bodyPr/>
        <a:lstStyle/>
        <a:p>
          <a:endParaRPr lang="en-US"/>
        </a:p>
      </dgm:t>
    </dgm:pt>
    <dgm:pt modelId="{CF492715-8F8B-174C-99D5-C3C87668FDBA}" type="sibTrans" cxnId="{A9E3AE12-1808-8D41-9027-11071D4BD9E5}">
      <dgm:prSet/>
      <dgm:spPr/>
      <dgm:t>
        <a:bodyPr/>
        <a:lstStyle/>
        <a:p>
          <a:endParaRPr lang="en-US"/>
        </a:p>
      </dgm:t>
    </dgm:pt>
    <dgm:pt modelId="{9927B9BD-CBA9-874C-836E-98FCDB0F4BC2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E54DAA7C-EF09-3C46-9E89-CD53B28941E3}" type="parTrans" cxnId="{B49FE18B-3637-E74D-8856-58FC2C38A105}">
      <dgm:prSet/>
      <dgm:spPr/>
      <dgm:t>
        <a:bodyPr/>
        <a:lstStyle/>
        <a:p>
          <a:endParaRPr lang="en-US"/>
        </a:p>
      </dgm:t>
    </dgm:pt>
    <dgm:pt modelId="{39FA4E83-0F95-4D45-A6D8-DCE2EAE53C26}" type="sibTrans" cxnId="{B49FE18B-3637-E74D-8856-58FC2C38A105}">
      <dgm:prSet/>
      <dgm:spPr/>
      <dgm:t>
        <a:bodyPr/>
        <a:lstStyle/>
        <a:p>
          <a:endParaRPr lang="en-US"/>
        </a:p>
      </dgm:t>
    </dgm:pt>
    <dgm:pt modelId="{032D9381-F17A-9B47-8978-F1C3DAD65A5A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D - Science -T-STEM Biochemical (5 credits)</a:t>
          </a:r>
          <a:endParaRPr lang="en-US" sz="800" b="0" i="0">
            <a:solidFill>
              <a:schemeClr val="tx1"/>
            </a:solidFill>
          </a:endParaRPr>
        </a:p>
      </dgm:t>
    </dgm:pt>
    <dgm:pt modelId="{CDFD70C1-E7A2-4248-9CBF-AC0B512019A8}" type="parTrans" cxnId="{41BBECC2-09BF-1645-A372-C924785138FA}">
      <dgm:prSet/>
      <dgm:spPr/>
      <dgm:t>
        <a:bodyPr/>
        <a:lstStyle/>
        <a:p>
          <a:endParaRPr lang="en-US"/>
        </a:p>
      </dgm:t>
    </dgm:pt>
    <dgm:pt modelId="{E455DFA8-4C94-0A40-9ECB-F951BA147040}" type="sibTrans" cxnId="{41BBECC2-09BF-1645-A372-C924785138FA}">
      <dgm:prSet/>
      <dgm:spPr/>
      <dgm:t>
        <a:bodyPr/>
        <a:lstStyle/>
        <a:p>
          <a:endParaRPr lang="en-US"/>
        </a:p>
      </dgm:t>
    </dgm:pt>
    <dgm:pt modelId="{9EF557D3-9C79-6E4D-81D2-555D56D3264C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CFEAC0D1-6590-B047-9136-A7D72C1B3B0F}" type="parTrans" cxnId="{FEF404D3-57D2-824F-B378-AD53278F53C7}">
      <dgm:prSet/>
      <dgm:spPr/>
      <dgm:t>
        <a:bodyPr/>
        <a:lstStyle/>
        <a:p>
          <a:endParaRPr lang="en-US"/>
        </a:p>
      </dgm:t>
    </dgm:pt>
    <dgm:pt modelId="{E9A81AE9-52BC-CE4D-AD1E-B15FB2E220EE}" type="sibTrans" cxnId="{FEF404D3-57D2-824F-B378-AD53278F53C7}">
      <dgm:prSet/>
      <dgm:spPr/>
      <dgm:t>
        <a:bodyPr/>
        <a:lstStyle/>
        <a:p>
          <a:endParaRPr lang="en-US"/>
        </a:p>
      </dgm:t>
    </dgm:pt>
    <dgm:pt modelId="{93E4DC08-4A04-AA4D-BC21-AD5DB5B982F8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>
              <a:solidFill>
                <a:schemeClr val="tx1"/>
              </a:solidFill>
            </a:rPr>
            <a:t>D - Science -T-STEM Environmental</a:t>
          </a:r>
          <a:r>
            <a:rPr lang="en-US" sz="800" b="1" i="1" baseline="0">
              <a:solidFill>
                <a:schemeClr val="tx1"/>
              </a:solidFill>
            </a:rPr>
            <a:t> </a:t>
          </a:r>
          <a:r>
            <a:rPr lang="en-US" sz="800" b="1" i="1">
              <a:solidFill>
                <a:schemeClr val="tx1"/>
              </a:solidFill>
            </a:rPr>
            <a:t>(5 credits)</a:t>
          </a:r>
          <a:endParaRPr lang="en-US" sz="800" b="0" i="0">
            <a:solidFill>
              <a:schemeClr val="tx1"/>
            </a:solidFill>
          </a:endParaRPr>
        </a:p>
      </dgm:t>
    </dgm:pt>
    <dgm:pt modelId="{C96F6B8B-D9D1-194F-9011-EA84C640C39A}" type="parTrans" cxnId="{6651D0AF-DEC2-584A-8C71-8E233968BDCD}">
      <dgm:prSet/>
      <dgm:spPr/>
      <dgm:t>
        <a:bodyPr/>
        <a:lstStyle/>
        <a:p>
          <a:endParaRPr lang="en-US"/>
        </a:p>
      </dgm:t>
    </dgm:pt>
    <dgm:pt modelId="{496F5B66-784A-BC46-8E55-7CFC91E62AD4}" type="sibTrans" cxnId="{6651D0AF-DEC2-584A-8C71-8E233968BDCD}">
      <dgm:prSet/>
      <dgm:spPr/>
      <dgm:t>
        <a:bodyPr/>
        <a:lstStyle/>
        <a:p>
          <a:endParaRPr lang="en-US"/>
        </a:p>
      </dgm:t>
    </dgm:pt>
    <dgm:pt modelId="{2C8B349E-F791-9145-8A20-C98EFB08299B}">
      <dgm:prSet phldrT="[Text]" custT="1"/>
      <dgm:spPr/>
      <dgm:t>
        <a:bodyPr/>
        <a:lstStyle/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>
            <a:solidFill>
              <a:schemeClr val="tx1"/>
            </a:solidFill>
          </a:endParaRPr>
        </a:p>
      </dgm:t>
    </dgm:pt>
    <dgm:pt modelId="{DF1C2A6D-B1C4-E24D-8678-EA594408FFD6}" type="parTrans" cxnId="{0C633FDB-181B-194B-A612-38BA532D9977}">
      <dgm:prSet/>
      <dgm:spPr/>
      <dgm:t>
        <a:bodyPr/>
        <a:lstStyle/>
        <a:p>
          <a:endParaRPr lang="en-US"/>
        </a:p>
      </dgm:t>
    </dgm:pt>
    <dgm:pt modelId="{45C0F5E6-2E4E-3747-865D-7FAB6F2F5D56}" type="sibTrans" cxnId="{0C633FDB-181B-194B-A612-38BA532D9977}">
      <dgm:prSet/>
      <dgm:spPr/>
      <dgm:t>
        <a:bodyPr/>
        <a:lstStyle/>
        <a:p>
          <a:endParaRPr lang="en-US"/>
        </a:p>
      </dgm:t>
    </dgm:pt>
    <dgm:pt modelId="{95E5A891-EC26-4F97-8E59-8FF00083B1B1}">
      <dgm:prSet custT="1"/>
      <dgm:spPr/>
      <dgm:t>
        <a:bodyPr/>
        <a:lstStyle/>
        <a:p>
          <a:r>
            <a:rPr lang="en-US" sz="800">
              <a:solidFill>
                <a:schemeClr val="tx1"/>
              </a:solidFill>
            </a:rPr>
            <a:t>2  year of FA x 2 year of FA</a:t>
          </a:r>
        </a:p>
      </dgm:t>
    </dgm:pt>
    <dgm:pt modelId="{AFB29131-A322-4E34-90DA-8B9EDCEC8E36}" type="parTrans" cxnId="{8B2942C6-E0D5-4201-B23D-6FD07CF369FE}">
      <dgm:prSet/>
      <dgm:spPr/>
      <dgm:t>
        <a:bodyPr/>
        <a:lstStyle/>
        <a:p>
          <a:endParaRPr lang="en-US"/>
        </a:p>
      </dgm:t>
    </dgm:pt>
    <dgm:pt modelId="{B37F9F9D-0334-4F3D-8C72-E604C171A767}" type="sibTrans" cxnId="{8B2942C6-E0D5-4201-B23D-6FD07CF369FE}">
      <dgm:prSet/>
      <dgm:spPr/>
      <dgm:t>
        <a:bodyPr/>
        <a:lstStyle/>
        <a:p>
          <a:endParaRPr lang="en-US"/>
        </a:p>
      </dgm:t>
    </dgm:pt>
    <dgm:pt modelId="{5F0EB1C9-E88C-2846-BE69-6B6F0581E7A5}" type="pres">
      <dgm:prSet presAssocID="{A41BECDF-D4CA-E446-9C05-1D90320BD4F0}" presName="linearFlow" presStyleCnt="0">
        <dgm:presLayoutVars>
          <dgm:dir/>
          <dgm:animLvl val="lvl"/>
          <dgm:resizeHandles/>
        </dgm:presLayoutVars>
      </dgm:prSet>
      <dgm:spPr/>
    </dgm:pt>
    <dgm:pt modelId="{C37CCB83-6F15-6F42-AA50-8DC8DFD453B7}" type="pres">
      <dgm:prSet presAssocID="{AEE53459-7BB0-2D46-893D-2B2847BBF9E6}" presName="compositeNode" presStyleCnt="0">
        <dgm:presLayoutVars>
          <dgm:bulletEnabled val="1"/>
        </dgm:presLayoutVars>
      </dgm:prSet>
      <dgm:spPr/>
    </dgm:pt>
    <dgm:pt modelId="{7264C668-7523-D941-97A7-69BF64BFA114}" type="pres">
      <dgm:prSet presAssocID="{AEE53459-7BB0-2D46-893D-2B2847BBF9E6}" presName="image" presStyleLbl="fgImgPlace1" presStyleIdx="0" presStyleCnt="5" custLinFactX="700000" custLinFactNeighborX="789971" custLinFactNeighborY="-468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C1A0F9-BCF1-FC41-8E57-7C9CF9D7AC39}" type="pres">
      <dgm:prSet presAssocID="{AEE53459-7BB0-2D46-893D-2B2847BBF9E6}" presName="childNode" presStyleLbl="node1" presStyleIdx="0" presStyleCnt="5" custScaleY="115981" custLinFactX="292401" custLinFactNeighborX="300000" custLinFactNeighborY="1468">
        <dgm:presLayoutVars>
          <dgm:bulletEnabled val="1"/>
        </dgm:presLayoutVars>
      </dgm:prSet>
      <dgm:spPr/>
    </dgm:pt>
    <dgm:pt modelId="{F3199E29-AE5A-0841-91DC-3C764FF80771}" type="pres">
      <dgm:prSet presAssocID="{AEE53459-7BB0-2D46-893D-2B2847BBF9E6}" presName="parentNode" presStyleLbl="revTx" presStyleIdx="0" presStyleCnt="5" custLinFactX="1429361" custLinFactNeighborX="1500000" custLinFactNeighborY="0">
        <dgm:presLayoutVars>
          <dgm:chMax val="0"/>
          <dgm:bulletEnabled val="1"/>
        </dgm:presLayoutVars>
      </dgm:prSet>
      <dgm:spPr/>
    </dgm:pt>
    <dgm:pt modelId="{9FAA0688-3B18-9945-BB45-F7B129E3851B}" type="pres">
      <dgm:prSet presAssocID="{20B8FA7E-B26B-554D-BF27-F4AFA3E8124D}" presName="sibTrans" presStyleCnt="0"/>
      <dgm:spPr/>
    </dgm:pt>
    <dgm:pt modelId="{26B15957-D8D6-AE4E-9F38-84FFF7AEE945}" type="pres">
      <dgm:prSet presAssocID="{2136F26D-EA25-434F-9ABB-8EE41A1CC326}" presName="compositeNode" presStyleCnt="0">
        <dgm:presLayoutVars>
          <dgm:bulletEnabled val="1"/>
        </dgm:presLayoutVars>
      </dgm:prSet>
      <dgm:spPr/>
    </dgm:pt>
    <dgm:pt modelId="{6E4EDF1E-EC6E-C642-9A47-0DF252C14843}" type="pres">
      <dgm:prSet presAssocID="{2136F26D-EA25-434F-9ABB-8EE41A1CC326}" presName="image" presStyleLbl="fgImgPlace1" presStyleIdx="1" presStyleCnt="5" custLinFactX="-183222" custLinFactNeighborX="-200000" custLinFactNeighborY="-382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E527B7-828C-2B41-B178-9C220760042C}" type="pres">
      <dgm:prSet presAssocID="{2136F26D-EA25-434F-9ABB-8EE41A1CC326}" presName="childNode" presStyleLbl="node1" presStyleIdx="1" presStyleCnt="5" custScaleY="116843" custLinFactX="-46419" custLinFactNeighborX="-100000" custLinFactNeighborY="1036">
        <dgm:presLayoutVars>
          <dgm:bulletEnabled val="1"/>
        </dgm:presLayoutVars>
      </dgm:prSet>
      <dgm:spPr/>
    </dgm:pt>
    <dgm:pt modelId="{0A808136-D1E5-9B48-9867-ADA31C339931}" type="pres">
      <dgm:prSet presAssocID="{2136F26D-EA25-434F-9ABB-8EE41A1CC326}" presName="parentNode" presStyleLbl="revTx" presStyleIdx="1" presStyleCnt="5" custScaleX="147119" custScaleY="96844" custLinFactX="-343860" custLinFactNeighborX="-400000" custLinFactNeighborY="-2330">
        <dgm:presLayoutVars>
          <dgm:chMax val="0"/>
          <dgm:bulletEnabled val="1"/>
        </dgm:presLayoutVars>
      </dgm:prSet>
      <dgm:spPr/>
    </dgm:pt>
    <dgm:pt modelId="{26C5E88E-FD9F-0C41-B8A3-863DD06BB1E7}" type="pres">
      <dgm:prSet presAssocID="{0502B71A-183F-B641-94F7-BDCAF61A378B}" presName="sibTrans" presStyleCnt="0"/>
      <dgm:spPr/>
    </dgm:pt>
    <dgm:pt modelId="{42D21BE2-B901-2E4E-AC03-1F4F04ED987B}" type="pres">
      <dgm:prSet presAssocID="{FAC30C9F-FE7B-BB4B-80B0-E70AA879B7B1}" presName="compositeNode" presStyleCnt="0">
        <dgm:presLayoutVars>
          <dgm:bulletEnabled val="1"/>
        </dgm:presLayoutVars>
      </dgm:prSet>
      <dgm:spPr/>
    </dgm:pt>
    <dgm:pt modelId="{4CF13F31-182E-A04D-A2AA-A60153A597EF}" type="pres">
      <dgm:prSet presAssocID="{FAC30C9F-FE7B-BB4B-80B0-E70AA879B7B1}" presName="image" presStyleLbl="fgImgPlace1" presStyleIdx="2" presStyleCnt="5" custLinFactX="174589" custLinFactNeighborX="200000" custLinFactNeighborY="-468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D2E917-9885-D449-BA75-34E5FCE42D7F}" type="pres">
      <dgm:prSet presAssocID="{FAC30C9F-FE7B-BB4B-80B0-E70AA879B7B1}" presName="childNode" presStyleLbl="node1" presStyleIdx="2" presStyleCnt="5" custScaleY="114231" custLinFactX="45074" custLinFactNeighborX="100000" custLinFactNeighborY="2182">
        <dgm:presLayoutVars>
          <dgm:bulletEnabled val="1"/>
        </dgm:presLayoutVars>
      </dgm:prSet>
      <dgm:spPr/>
    </dgm:pt>
    <dgm:pt modelId="{22FC153C-4E94-6E4B-82CC-B7F4AEED1B9B}" type="pres">
      <dgm:prSet presAssocID="{FAC30C9F-FE7B-BB4B-80B0-E70AA879B7B1}" presName="parentNode" presStyleLbl="revTx" presStyleIdx="2" presStyleCnt="5" custLinFactX="300000" custLinFactNeighborX="396742" custLinFactNeighborY="0">
        <dgm:presLayoutVars>
          <dgm:chMax val="0"/>
          <dgm:bulletEnabled val="1"/>
        </dgm:presLayoutVars>
      </dgm:prSet>
      <dgm:spPr/>
    </dgm:pt>
    <dgm:pt modelId="{A098389B-64E0-EA4D-ABF8-C2AA5272DEA3}" type="pres">
      <dgm:prSet presAssocID="{CE6D40C8-6B6B-F142-8F9E-2479517239E1}" presName="sibTrans" presStyleCnt="0"/>
      <dgm:spPr/>
    </dgm:pt>
    <dgm:pt modelId="{CB1044B5-F306-3D48-AA87-D8B130C16E99}" type="pres">
      <dgm:prSet presAssocID="{7FA1D5C0-C7A5-BA4D-8B55-EEBCC3EE4BCB}" presName="compositeNode" presStyleCnt="0">
        <dgm:presLayoutVars>
          <dgm:bulletEnabled val="1"/>
        </dgm:presLayoutVars>
      </dgm:prSet>
      <dgm:spPr/>
    </dgm:pt>
    <dgm:pt modelId="{FB118077-E21E-9B47-BF8A-14CE97B21031}" type="pres">
      <dgm:prSet presAssocID="{7FA1D5C0-C7A5-BA4D-8B55-EEBCC3EE4BCB}" presName="image" presStyleLbl="fgImgPlace1" presStyleIdx="3" presStyleCnt="5" custLinFactX="-157147" custLinFactNeighborX="-200000" custLinFactNeighborY="-4684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BDBA49-B9FE-EA45-8A7E-524F32FF7DBA}" type="pres">
      <dgm:prSet presAssocID="{7FA1D5C0-C7A5-BA4D-8B55-EEBCC3EE4BCB}" presName="childNode" presStyleLbl="node1" presStyleIdx="3" presStyleCnt="5" custScaleY="115608" custLinFactX="-53895" custLinFactNeighborX="-100000" custLinFactNeighborY="1654">
        <dgm:presLayoutVars>
          <dgm:bulletEnabled val="1"/>
        </dgm:presLayoutVars>
      </dgm:prSet>
      <dgm:spPr/>
    </dgm:pt>
    <dgm:pt modelId="{FC665E3E-82D1-D846-91C1-64256D309AA5}" type="pres">
      <dgm:prSet presAssocID="{7FA1D5C0-C7A5-BA4D-8B55-EEBCC3EE4BCB}" presName="parentNode" presStyleLbl="revTx" presStyleIdx="3" presStyleCnt="5" custLinFactX="-384529" custLinFactNeighborX="-400000" custLinFactNeighborY="-130">
        <dgm:presLayoutVars>
          <dgm:chMax val="0"/>
          <dgm:bulletEnabled val="1"/>
        </dgm:presLayoutVars>
      </dgm:prSet>
      <dgm:spPr/>
    </dgm:pt>
    <dgm:pt modelId="{C91578CF-E662-BE4A-829C-BF16DDDD1556}" type="pres">
      <dgm:prSet presAssocID="{82BEFA87-CE03-EC45-B774-794BDE8782EC}" presName="sibTrans" presStyleCnt="0"/>
      <dgm:spPr/>
    </dgm:pt>
    <dgm:pt modelId="{1037BAA1-8090-A04E-A377-1D5620883787}" type="pres">
      <dgm:prSet presAssocID="{A5B29B27-0158-4944-99DF-481A70FF30C3}" presName="compositeNode" presStyleCnt="0">
        <dgm:presLayoutVars>
          <dgm:bulletEnabled val="1"/>
        </dgm:presLayoutVars>
      </dgm:prSet>
      <dgm:spPr/>
    </dgm:pt>
    <dgm:pt modelId="{51200681-69F2-814F-BDB2-297CFE5EC5CC}" type="pres">
      <dgm:prSet presAssocID="{A5B29B27-0158-4944-99DF-481A70FF30C3}" presName="image" presStyleLbl="fgImgPlace1" presStyleIdx="4" presStyleCnt="5" custLinFactX="-519553" custLinFactNeighborX="-600000" custLinFactNeighborY="-4607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D7C3B42-8975-B94C-BEBF-D6024B13C934}" type="pres">
      <dgm:prSet presAssocID="{A5B29B27-0158-4944-99DF-481A70FF30C3}" presName="childNode" presStyleLbl="node1" presStyleIdx="4" presStyleCnt="5" custScaleX="108007" custScaleY="117669" custLinFactX="-200000" custLinFactNeighborX="-248726" custLinFactNeighborY="1926">
        <dgm:presLayoutVars>
          <dgm:bulletEnabled val="1"/>
        </dgm:presLayoutVars>
      </dgm:prSet>
      <dgm:spPr/>
    </dgm:pt>
    <dgm:pt modelId="{60DB44DC-9635-2A41-BE94-4C323D2C8D86}" type="pres">
      <dgm:prSet presAssocID="{A5B29B27-0158-4944-99DF-481A70FF30C3}" presName="parentNode" presStyleLbl="revTx" presStyleIdx="4" presStyleCnt="5" custLinFactX="-1100000" custLinFactNeighborX="-1165800" custLinFactNeighborY="-1090">
        <dgm:presLayoutVars>
          <dgm:chMax val="0"/>
          <dgm:bulletEnabled val="1"/>
        </dgm:presLayoutVars>
      </dgm:prSet>
      <dgm:spPr/>
    </dgm:pt>
  </dgm:ptLst>
  <dgm:cxnLst>
    <dgm:cxn modelId="{76211300-7DC0-9A4A-843F-25234045FD34}" srcId="{DA5751D1-6C7E-244E-A57A-57A9C4E309BB}" destId="{4AAA04DF-39DB-7F4B-B78F-130B0B592BFB}" srcOrd="10" destOrd="0" parTransId="{6568E475-2B87-384A-98AA-D8D960D47318}" sibTransId="{905B7D35-A601-9F4C-9ECE-356FC30AB649}"/>
    <dgm:cxn modelId="{67DEBB00-399F-0349-8CBA-1CD288F79271}" srcId="{A5B29B27-0158-4944-99DF-481A70FF30C3}" destId="{5C42156A-6B38-204A-9543-138419C7E065}" srcOrd="0" destOrd="0" parTransId="{3C40E63E-C9F2-884F-A8AC-DD6CBAF2F88C}" sibTransId="{28668C43-89CD-1B45-B683-195040FD5FF8}"/>
    <dgm:cxn modelId="{22961D02-93D6-F043-A7EA-B48EA5F38AD8}" type="presOf" srcId="{C63529E3-08C1-C541-8200-921FD56F8370}" destId="{C5E527B7-828C-2B41-B178-9C220760042C}" srcOrd="0" destOrd="11" presId="urn:microsoft.com/office/officeart/2005/8/layout/hList2#1"/>
    <dgm:cxn modelId="{ACEA2905-C2F2-7440-B90D-71C50ABEC640}" srcId="{6EB8B51D-5392-3E4D-AF94-646B98EFB325}" destId="{8313C304-5462-2A40-B013-FA6228E95038}" srcOrd="1" destOrd="0" parTransId="{D90AF335-ABC6-8641-8B81-3EC8C24C294E}" sibTransId="{45E59410-DC32-5F43-A105-6EB439DB64D4}"/>
    <dgm:cxn modelId="{D9F03005-EB36-6148-B1F0-E2AA3E04DA0C}" type="presOf" srcId="{7C0D3EAE-627D-FD4F-A7CB-3BD4A7B7485B}" destId="{C5E527B7-828C-2B41-B178-9C220760042C}" srcOrd="0" destOrd="2" presId="urn:microsoft.com/office/officeart/2005/8/layout/hList2#1"/>
    <dgm:cxn modelId="{D07A4605-51C3-DA4B-87BE-5F1AA847EC92}" srcId="{A41BECDF-D4CA-E446-9C05-1D90320BD4F0}" destId="{A5B29B27-0158-4944-99DF-481A70FF30C3}" srcOrd="4" destOrd="0" parTransId="{949ED449-DAD9-3749-B396-43F8946E533B}" sibTransId="{0F3FDCB3-54BA-AD47-AA30-0999F3F1DF40}"/>
    <dgm:cxn modelId="{27936205-2953-9940-AFAC-F8D2C97AB14A}" srcId="{2F18C554-8B74-2E41-9B9C-9310735B7128}" destId="{8B992129-5210-C045-A6D3-E2830A69DB2D}" srcOrd="0" destOrd="0" parTransId="{A2F4B413-79F6-CD47-835D-EB5B73A3882A}" sibTransId="{DB30DB23-DA49-6247-B36E-144AB83B36B6}"/>
    <dgm:cxn modelId="{94342D08-FA76-2B45-958B-A665C98BD825}" type="presOf" srcId="{A04421F0-BB0A-6345-95DA-024E5175BC3E}" destId="{C5E527B7-828C-2B41-B178-9C220760042C}" srcOrd="0" destOrd="8" presId="urn:microsoft.com/office/officeart/2005/8/layout/hList2#1"/>
    <dgm:cxn modelId="{590F610A-65FB-7F4E-8560-082FF64BA616}" srcId="{7C0D3EAE-627D-FD4F-A7CB-3BD4A7B7485B}" destId="{8A17B295-41F8-4B47-9662-7F96E7D5BFBA}" srcOrd="1" destOrd="0" parTransId="{1B70D8AC-9257-9346-B8CE-C1D3A1DC4A32}" sibTransId="{7B7EF575-DBC9-3949-BAF1-8765456F75AB}"/>
    <dgm:cxn modelId="{B6B4E10A-49D9-344E-A633-386C59E4B2D1}" srcId="{DA5751D1-6C7E-244E-A57A-57A9C4E309BB}" destId="{9C08FCF6-360E-6E4D-9179-F0D65A17C909}" srcOrd="15" destOrd="0" parTransId="{AC90CFBE-5ED5-7049-87B5-D22BCB51E93E}" sibTransId="{1B9C01B1-D8D4-7A40-B817-56ABA1BCAB5B}"/>
    <dgm:cxn modelId="{504B580B-6C60-3249-A566-46CE713E1261}" type="presOf" srcId="{3DF75EDA-B35B-1449-A3AE-E66069EB17F9}" destId="{2D7C3B42-8975-B94C-BEBF-D6024B13C934}" srcOrd="0" destOrd="3" presId="urn:microsoft.com/office/officeart/2005/8/layout/hList2#1"/>
    <dgm:cxn modelId="{4E281A0C-AE55-904B-BBC1-B9634F5FBC32}" srcId="{DA5751D1-6C7E-244E-A57A-57A9C4E309BB}" destId="{647C52DF-2CAF-E948-A4FC-DDA52D01F5B7}" srcOrd="8" destOrd="0" parTransId="{82074670-8F15-E24C-94A3-36D9C29812AA}" sibTransId="{5D977BA9-D986-7F48-8F1D-93562D5542E2}"/>
    <dgm:cxn modelId="{70E3740C-60E9-1842-9BFB-2C4A93E3DEE4}" type="presOf" srcId="{E002BB17-F09C-AC4D-93B9-B754EFF2A922}" destId="{C5E527B7-828C-2B41-B178-9C220760042C}" srcOrd="0" destOrd="21" presId="urn:microsoft.com/office/officeart/2005/8/layout/hList2#1"/>
    <dgm:cxn modelId="{49509B0C-085A-144F-BC94-97B4C12E228E}" type="presOf" srcId="{7CB1390D-9274-0743-8955-B67ECA49BE2C}" destId="{D0D2E917-9885-D449-BA75-34E5FCE42D7F}" srcOrd="0" destOrd="26" presId="urn:microsoft.com/office/officeart/2005/8/layout/hList2#1"/>
    <dgm:cxn modelId="{EF64090E-C21F-4345-9B28-C685AC1E611B}" type="presOf" srcId="{2136F26D-EA25-434F-9ABB-8EE41A1CC326}" destId="{0A808136-D1E5-9B48-9867-ADA31C339931}" srcOrd="0" destOrd="0" presId="urn:microsoft.com/office/officeart/2005/8/layout/hList2#1"/>
    <dgm:cxn modelId="{B536FF0E-54B4-3F40-BDB1-C7ADE050624D}" type="presOf" srcId="{2C35159D-DC49-1A4D-8497-3E2C36D102D0}" destId="{C5E527B7-828C-2B41-B178-9C220760042C}" srcOrd="0" destOrd="13" presId="urn:microsoft.com/office/officeart/2005/8/layout/hList2#1"/>
    <dgm:cxn modelId="{7B3D810F-81E8-D943-9290-59D9B7548AFB}" type="presOf" srcId="{10EF9894-F58D-A446-8A5D-F6DE551D3522}" destId="{D0D2E917-9885-D449-BA75-34E5FCE42D7F}" srcOrd="0" destOrd="27" presId="urn:microsoft.com/office/officeart/2005/8/layout/hList2#1"/>
    <dgm:cxn modelId="{FAEFCD0F-2B68-7142-A0C6-0B0F4649B306}" srcId="{B85A35A7-33D2-DE4E-82BF-48F9885F7DA0}" destId="{0A8FB645-9D77-BE46-948A-40163E727DD8}" srcOrd="4" destOrd="0" parTransId="{1B7F08A6-E33D-7846-882B-F85E004DCA19}" sibTransId="{A96307D5-130A-874E-A007-B7064FA335C5}"/>
    <dgm:cxn modelId="{539F2810-E5D1-E643-8FAD-2B8085CBE6E4}" srcId="{7FA1D5C0-C7A5-BA4D-8B55-EEBCC3EE4BCB}" destId="{F71E0E9B-93A2-9649-975A-FA1ED41AB997}" srcOrd="3" destOrd="0" parTransId="{DC38F98A-2DE2-6148-B975-9A8341AF0F82}" sibTransId="{2DADF432-E2D8-4041-8C52-823CF20B75FB}"/>
    <dgm:cxn modelId="{DBE03F10-BACA-694E-94D2-A2F31E9F8B12}" type="presOf" srcId="{C845A625-BCCE-2A4F-9367-B3053BDD8A2B}" destId="{2D7C3B42-8975-B94C-BEBF-D6024B13C934}" srcOrd="0" destOrd="5" presId="urn:microsoft.com/office/officeart/2005/8/layout/hList2#1"/>
    <dgm:cxn modelId="{B8068510-D1B3-0F4D-AA80-35064FABC2E5}" srcId="{FAC30C9F-FE7B-BB4B-80B0-E70AA879B7B1}" destId="{C33C2E13-18A4-6B4D-82E0-0123887F5BA5}" srcOrd="4" destOrd="0" parTransId="{2662D652-7E56-C441-B426-02F3563FE5C6}" sibTransId="{67132162-35FE-9C41-A257-60F9386797F7}"/>
    <dgm:cxn modelId="{6927A511-2278-4868-9D19-4100FF522F61}" type="presOf" srcId="{95E5A891-EC26-4F97-8E59-8FF00083B1B1}" destId="{D0D2E917-9885-D449-BA75-34E5FCE42D7F}" srcOrd="0" destOrd="31" presId="urn:microsoft.com/office/officeart/2005/8/layout/hList2#1"/>
    <dgm:cxn modelId="{5041E911-D49F-784B-AD63-B64FE207DCE0}" type="presOf" srcId="{39412700-6583-4342-8654-0640910A2592}" destId="{D0D2E917-9885-D449-BA75-34E5FCE42D7F}" srcOrd="0" destOrd="23" presId="urn:microsoft.com/office/officeart/2005/8/layout/hList2#1"/>
    <dgm:cxn modelId="{A9E3AE12-1808-8D41-9027-11071D4BD9E5}" srcId="{9268BB22-023C-FF48-8DE4-8DDE350E53A9}" destId="{20657307-786C-F84D-A919-D66B6FD05D76}" srcOrd="6" destOrd="0" parTransId="{9EB6C6F0-FA9A-CC47-9629-3E16A1304E54}" sibTransId="{CF492715-8F8B-174C-99D5-C3C87668FDBA}"/>
    <dgm:cxn modelId="{6D5B5213-FE17-2D45-AE83-0E2AF89DD1A6}" type="presOf" srcId="{957D4D85-B22E-AE41-8C0D-D789004A8561}" destId="{4FC1A0F9-BCF1-FC41-8E57-7C9CF9D7AC39}" srcOrd="0" destOrd="14" presId="urn:microsoft.com/office/officeart/2005/8/layout/hList2#1"/>
    <dgm:cxn modelId="{21C0E115-3CAE-824A-8A7A-C6A7AA9CD373}" srcId="{A41BECDF-D4CA-E446-9C05-1D90320BD4F0}" destId="{FAC30C9F-FE7B-BB4B-80B0-E70AA879B7B1}" srcOrd="2" destOrd="0" parTransId="{CBAE4EAB-246E-8C44-A770-B24F6488A75F}" sibTransId="{CE6D40C8-6B6B-F142-8F9E-2479517239E1}"/>
    <dgm:cxn modelId="{CC014F16-4FD6-B643-A524-0FCF7D9BB8D2}" srcId="{2136F26D-EA25-434F-9ABB-8EE41A1CC326}" destId="{9268BB22-023C-FF48-8DE4-8DDE350E53A9}" srcOrd="7" destOrd="0" parTransId="{27675D0F-B51B-B242-B174-BF8D12634258}" sibTransId="{7ED8E3A5-42C5-2A4A-8F3E-BF6DA67299C5}"/>
    <dgm:cxn modelId="{5AFA7816-42A7-3F4D-AB6D-E21DDB57FC26}" type="presOf" srcId="{BA3AE225-A1A8-1847-8152-FA8DE9C1F504}" destId="{D0D2E917-9885-D449-BA75-34E5FCE42D7F}" srcOrd="0" destOrd="3" presId="urn:microsoft.com/office/officeart/2005/8/layout/hList2#1"/>
    <dgm:cxn modelId="{E132C416-E4F1-DD42-ADD7-6110975443F4}" srcId="{6EB8B51D-5392-3E4D-AF94-646B98EFB325}" destId="{394C294D-966B-994C-A007-CB0074BA9460}" srcOrd="5" destOrd="0" parTransId="{7E47251A-D9B0-6642-B39D-F4FB847488D8}" sibTransId="{99CD0101-42AA-5649-A3AB-3EAEDCF98B19}"/>
    <dgm:cxn modelId="{36EC6517-9698-374C-B7CE-AE40DFDB43C6}" srcId="{DA5751D1-6C7E-244E-A57A-57A9C4E309BB}" destId="{D834F313-A8D4-7C45-ABE4-6E74977FB2E1}" srcOrd="12" destOrd="0" parTransId="{6A561598-97F9-0048-892F-8F39A3DF2AAF}" sibTransId="{6268FF58-8B66-C54E-9BCF-AB2C35C6EC21}"/>
    <dgm:cxn modelId="{F0F95618-8E21-CF40-BB78-617E34CA494F}" type="presOf" srcId="{7AE8A696-9DC3-C048-A6E4-252BF3BDE946}" destId="{4FC1A0F9-BCF1-FC41-8E57-7C9CF9D7AC39}" srcOrd="0" destOrd="11" presId="urn:microsoft.com/office/officeart/2005/8/layout/hList2#1"/>
    <dgm:cxn modelId="{54D10D19-89C1-F44A-9858-2D6F3352129A}" type="presOf" srcId="{A8F76BC2-5761-0F4F-9554-803B82527089}" destId="{C5E527B7-828C-2B41-B178-9C220760042C}" srcOrd="0" destOrd="39" presId="urn:microsoft.com/office/officeart/2005/8/layout/hList2#1"/>
    <dgm:cxn modelId="{CB1D2F1B-8B9A-B349-B78D-E6C2AC608103}" type="presOf" srcId="{FF83A9EB-18D3-6C43-92FC-7A516DBEEFFA}" destId="{D0D2E917-9885-D449-BA75-34E5FCE42D7F}" srcOrd="0" destOrd="19" presId="urn:microsoft.com/office/officeart/2005/8/layout/hList2#1"/>
    <dgm:cxn modelId="{BFD09A1C-6B37-C940-8C68-7F27129DF29D}" type="presOf" srcId="{AE0E41F3-BCAD-2540-8B66-0926B1D0464B}" destId="{D0D2E917-9885-D449-BA75-34E5FCE42D7F}" srcOrd="0" destOrd="28" presId="urn:microsoft.com/office/officeart/2005/8/layout/hList2#1"/>
    <dgm:cxn modelId="{7C07A91D-AB4C-F946-89AA-290B34F7BDEB}" type="presOf" srcId="{C47685DE-E47A-ED4D-B4E4-029BF12DF1F1}" destId="{2D7C3B42-8975-B94C-BEBF-D6024B13C934}" srcOrd="0" destOrd="40" presId="urn:microsoft.com/office/officeart/2005/8/layout/hList2#1"/>
    <dgm:cxn modelId="{5F52FC1D-6D11-0F47-866E-663901CE0974}" srcId="{DA5751D1-6C7E-244E-A57A-57A9C4E309BB}" destId="{7BB473F0-7E8D-2746-8861-D28E3625129C}" srcOrd="16" destOrd="0" parTransId="{061F362D-3405-AA40-87E7-5541CB61B02F}" sibTransId="{1A4CCC4C-2E18-704D-B78D-6AF717676749}"/>
    <dgm:cxn modelId="{55A4681E-17AD-6B49-96DB-4F7484CE3185}" type="presOf" srcId="{86B437E4-C770-EA4D-BD75-4D5B66959C10}" destId="{4FC1A0F9-BCF1-FC41-8E57-7C9CF9D7AC39}" srcOrd="0" destOrd="1" presId="urn:microsoft.com/office/officeart/2005/8/layout/hList2#1"/>
    <dgm:cxn modelId="{1AD69D1E-6691-6540-AD34-489F8CAD280B}" type="presOf" srcId="{EA923F18-A121-4E49-A04B-B040C8F45198}" destId="{D0D2E917-9885-D449-BA75-34E5FCE42D7F}" srcOrd="0" destOrd="29" presId="urn:microsoft.com/office/officeart/2005/8/layout/hList2#1"/>
    <dgm:cxn modelId="{A6DCC41E-1DC9-2B41-BD5D-9FE1807A2678}" srcId="{9268BB22-023C-FF48-8DE4-8DDE350E53A9}" destId="{7FF2B0D9-F255-5E4C-84EC-C072568CD757}" srcOrd="2" destOrd="0" parTransId="{D6768942-5AA6-3141-B9FE-D50DC1B569DA}" sibTransId="{B2C68B3B-9CC6-804C-95F5-5D68E3328AC6}"/>
    <dgm:cxn modelId="{0122921F-8107-5243-9219-21AE7B4A0778}" type="presOf" srcId="{29F9C727-4627-F440-8AB9-BE202113044D}" destId="{97BDBA49-B9FE-EA45-8A7E-524F32FF7DBA}" srcOrd="0" destOrd="5" presId="urn:microsoft.com/office/officeart/2005/8/layout/hList2#1"/>
    <dgm:cxn modelId="{E87BFF1F-2113-384C-9A41-67C6A13D047A}" srcId="{2136F26D-EA25-434F-9ABB-8EE41A1CC326}" destId="{55C55B63-032C-AB4A-9ECD-984FB5859AD8}" srcOrd="0" destOrd="0" parTransId="{2116C3F3-F030-5146-8D5D-6F71FAAC688C}" sibTransId="{BC8AF456-55AE-614C-8127-6E07AE5AD43C}"/>
    <dgm:cxn modelId="{AA184220-B7C5-0E4A-BAD9-1DA4CB48FF9D}" srcId="{DA5751D1-6C7E-244E-A57A-57A9C4E309BB}" destId="{1402322D-D353-FB40-9977-84C7D706635E}" srcOrd="5" destOrd="0" parTransId="{6D7FC939-041B-F646-802C-2195B169B083}" sibTransId="{0A914F20-99E5-174E-8F07-4A72E991A7A0}"/>
    <dgm:cxn modelId="{0EE0A620-E6FE-D144-9685-9CAA45369B38}" srcId="{7C0D3EAE-627D-FD4F-A7CB-3BD4A7B7485B}" destId="{36DDD976-60DD-8B45-95DF-14599E33E772}" srcOrd="2" destOrd="0" parTransId="{07DD4976-97B2-304A-A9EF-9668FD9D4AD3}" sibTransId="{8FA8EFA9-E7A2-6446-9D21-DB75FA64B35F}"/>
    <dgm:cxn modelId="{8482E320-9F88-5B48-A69E-53CAC5009CE8}" type="presOf" srcId="{B85A35A7-33D2-DE4E-82BF-48F9885F7DA0}" destId="{97BDBA49-B9FE-EA45-8A7E-524F32FF7DBA}" srcOrd="0" destOrd="2" presId="urn:microsoft.com/office/officeart/2005/8/layout/hList2#1"/>
    <dgm:cxn modelId="{13E26521-3572-E04B-A656-AE5880EB1EA6}" srcId="{DA5751D1-6C7E-244E-A57A-57A9C4E309BB}" destId="{4902DA80-6981-4E49-9F29-764F0337E967}" srcOrd="1" destOrd="0" parTransId="{AF6DC6E2-967C-9B4C-93EC-5C9F66DAB369}" sibTransId="{EBF66C8F-2BF8-0F49-B1CF-3EE1E6A4B4C7}"/>
    <dgm:cxn modelId="{AB508B21-7104-6442-AB1B-AFAF7F86567D}" type="presOf" srcId="{394C294D-966B-994C-A007-CB0074BA9460}" destId="{2D7C3B42-8975-B94C-BEBF-D6024B13C934}" srcOrd="0" destOrd="28" presId="urn:microsoft.com/office/officeart/2005/8/layout/hList2#1"/>
    <dgm:cxn modelId="{8C440022-2631-5848-8BDC-5FA34A32FA4D}" type="presOf" srcId="{68F10FE3-CFB8-8B45-B187-4E1FD2479E31}" destId="{D0D2E917-9885-D449-BA75-34E5FCE42D7F}" srcOrd="0" destOrd="33" presId="urn:microsoft.com/office/officeart/2005/8/layout/hList2#1"/>
    <dgm:cxn modelId="{8BBD0722-B9DA-A94D-829B-BA337FC6B1C2}" type="presOf" srcId="{4902DA80-6981-4E49-9F29-764F0337E967}" destId="{2D7C3B42-8975-B94C-BEBF-D6024B13C934}" srcOrd="0" destOrd="4" presId="urn:microsoft.com/office/officeart/2005/8/layout/hList2#1"/>
    <dgm:cxn modelId="{F31D2225-20FD-2A47-A420-0B89C442FA3D}" srcId="{A5B29B27-0158-4944-99DF-481A70FF30C3}" destId="{6FD735A0-87C1-D64A-B979-695CDF3E450D}" srcOrd="1" destOrd="0" parTransId="{29884682-8673-C64C-B336-A2741A13A1DE}" sibTransId="{2D787878-D983-CC40-91CE-76780A188A92}"/>
    <dgm:cxn modelId="{E8DEBB25-D36C-E24C-A40D-A55EF52A6CF6}" srcId="{54B7E6BF-BF7F-DE4D-9AC7-7497038917E7}" destId="{C47685DE-E47A-ED4D-B4E4-029BF12DF1F1}" srcOrd="0" destOrd="0" parTransId="{153663BD-D40F-BF4E-9033-D1EEF03F766B}" sibTransId="{6CBCDFAD-2A09-B14D-B1A2-D3C079A2A30E}"/>
    <dgm:cxn modelId="{111DFB25-2021-1544-9D31-25311AFE7311}" type="presOf" srcId="{511691E1-E1B8-814B-BFD6-B6C585C27A9F}" destId="{D0D2E917-9885-D449-BA75-34E5FCE42D7F}" srcOrd="0" destOrd="35" presId="urn:microsoft.com/office/officeart/2005/8/layout/hList2#1"/>
    <dgm:cxn modelId="{ADC63027-3AC6-7E4D-B1F8-D101F3A9E5D6}" type="presOf" srcId="{6A1009CB-4D3C-D641-A25A-482D1BFC64AD}" destId="{97BDBA49-B9FE-EA45-8A7E-524F32FF7DBA}" srcOrd="0" destOrd="10" presId="urn:microsoft.com/office/officeart/2005/8/layout/hList2#1"/>
    <dgm:cxn modelId="{08BA2628-A1D9-914B-BCDE-94B8CBCC7C56}" srcId="{9268BB22-023C-FF48-8DE4-8DDE350E53A9}" destId="{F181E2C6-F762-2C46-ADA1-C645AF4606CB}" srcOrd="11" destOrd="0" parTransId="{39DF72BB-0F15-4043-9B17-8B15534D54AA}" sibTransId="{F5968281-67CC-2E44-A8C2-A0C854627EEC}"/>
    <dgm:cxn modelId="{110F3328-2A3B-DB4F-8191-99AE5E818A16}" srcId="{A5B29B27-0158-4944-99DF-481A70FF30C3}" destId="{DA5751D1-6C7E-244E-A57A-57A9C4E309BB}" srcOrd="2" destOrd="0" parTransId="{637025FC-ADE4-A447-A6E5-943CF50721F9}" sibTransId="{93360606-2483-254C-AA71-23DB7817DADB}"/>
    <dgm:cxn modelId="{02784028-0C48-8244-BDAD-CFB398519CBC}" type="presOf" srcId="{7966B184-8DB3-E741-8BFE-DE7DA73F6B3B}" destId="{C5E527B7-828C-2B41-B178-9C220760042C}" srcOrd="0" destOrd="3" presId="urn:microsoft.com/office/officeart/2005/8/layout/hList2#1"/>
    <dgm:cxn modelId="{2B9FB828-D54A-E345-93AC-BBF3EA3EF0D2}" srcId="{A40C5FD9-B522-3C4B-9402-39795BBC6134}" destId="{39412700-6583-4342-8654-0640910A2592}" srcOrd="0" destOrd="0" parTransId="{1B2A75D8-A619-E948-9E08-6195C177F5D3}" sibTransId="{C77E617A-E366-134F-9BD3-30B70CA318D8}"/>
    <dgm:cxn modelId="{5802BC28-BC82-D149-8A08-B50217D77329}" type="presOf" srcId="{F181E2C6-F762-2C46-ADA1-C645AF4606CB}" destId="{C5E527B7-828C-2B41-B178-9C220760042C}" srcOrd="0" destOrd="34" presId="urn:microsoft.com/office/officeart/2005/8/layout/hList2#1"/>
    <dgm:cxn modelId="{DB47D128-7CCA-5440-B802-EC39088B6CED}" type="presOf" srcId="{2FDABF9C-738A-734B-B601-2A53C67FE626}" destId="{2D7C3B42-8975-B94C-BEBF-D6024B13C934}" srcOrd="0" destOrd="20" presId="urn:microsoft.com/office/officeart/2005/8/layout/hList2#1"/>
    <dgm:cxn modelId="{2FF49129-58D8-EE41-8665-883EF26E084D}" type="presOf" srcId="{73E67AB4-16FA-3746-AAA6-040092DB6A55}" destId="{D0D2E917-9885-D449-BA75-34E5FCE42D7F}" srcOrd="0" destOrd="4" presId="urn:microsoft.com/office/officeart/2005/8/layout/hList2#1"/>
    <dgm:cxn modelId="{7A98A129-5A0B-E34A-8E15-9A70E909D2CD}" type="presOf" srcId="{9C08FCF6-360E-6E4D-9179-F0D65A17C909}" destId="{2D7C3B42-8975-B94C-BEBF-D6024B13C934}" srcOrd="0" destOrd="18" presId="urn:microsoft.com/office/officeart/2005/8/layout/hList2#1"/>
    <dgm:cxn modelId="{7FF4772B-AFEA-EF42-B38D-D790C5491D03}" srcId="{5734997E-589F-7E43-93CA-AE4262D87B17}" destId="{24E46F25-C8D3-5145-A350-967B88774BCB}" srcOrd="10" destOrd="0" parTransId="{3C614353-5B56-FA4E-B8B0-499D6202F0C7}" sibTransId="{BF1043A0-D831-8A43-BD11-E0904DF78BB4}"/>
    <dgm:cxn modelId="{2126272C-3579-6A46-A016-48BC1E24018E}" srcId="{2136F26D-EA25-434F-9ABB-8EE41A1CC326}" destId="{E93D1666-7CCB-DC45-BEE2-7BA117D97467}" srcOrd="6" destOrd="0" parTransId="{49AC2198-3973-5C4B-9981-121DF8C402A9}" sibTransId="{58C01E05-1E7F-2640-8AB7-D8302188D0A3}"/>
    <dgm:cxn modelId="{8EC07F2C-7649-DA45-B91B-C787346A666D}" srcId="{B85A35A7-33D2-DE4E-82BF-48F9885F7DA0}" destId="{29F9C727-4627-F440-8AB9-BE202113044D}" srcOrd="2" destOrd="0" parTransId="{343293FF-ECBE-9D44-B28C-1A924379884F}" sibTransId="{33C037B8-2FB5-3448-9DF2-B46C38E47505}"/>
    <dgm:cxn modelId="{552CA32D-A1FE-8744-97BB-7425D3A37A4D}" type="presOf" srcId="{36DDD976-60DD-8B45-95DF-14599E33E772}" destId="{C5E527B7-828C-2B41-B178-9C220760042C}" srcOrd="0" destOrd="5" presId="urn:microsoft.com/office/officeart/2005/8/layout/hList2#1"/>
    <dgm:cxn modelId="{48AB142E-0298-5441-AD94-22B7B88FB801}" type="presOf" srcId="{133E195E-48F5-7148-BC42-D80256476AF4}" destId="{C5E527B7-828C-2B41-B178-9C220760042C}" srcOrd="0" destOrd="20" presId="urn:microsoft.com/office/officeart/2005/8/layout/hList2#1"/>
    <dgm:cxn modelId="{71249E2E-7C2C-C541-9F53-4AED50FAF2BD}" srcId="{A04421F0-BB0A-6345-95DA-024E5175BC3E}" destId="{7F5A6060-B561-D048-9FEB-79C1EC5B55BB}" srcOrd="0" destOrd="0" parTransId="{4CEE7082-1B0A-9845-A43B-B9B14EA5103C}" sibTransId="{6896550E-81E2-904D-B5F5-643DB3750752}"/>
    <dgm:cxn modelId="{C0F9B52E-E1F9-E246-8946-2691B5010572}" srcId="{2136F26D-EA25-434F-9ABB-8EE41A1CC326}" destId="{D04029A1-FCAB-5A4A-A88B-E49B8997ABA3}" srcOrd="4" destOrd="0" parTransId="{569BF851-E6CB-9C4E-86F2-5C29CA31AE67}" sibTransId="{EF44106D-A3CB-1040-A1C5-3A5B30CBF6B3}"/>
    <dgm:cxn modelId="{FA14FB2F-6FA0-3C40-9C83-8AD6B38DC45B}" srcId="{B85A35A7-33D2-DE4E-82BF-48F9885F7DA0}" destId="{7941BA7E-A3E2-E446-8D6A-622AEDBA32F5}" srcOrd="5" destOrd="0" parTransId="{1C3C3FCA-D3C1-F54A-9AE0-5D22E7D0F635}" sibTransId="{15A15C26-F6A1-4D4F-B13C-9840B918F133}"/>
    <dgm:cxn modelId="{F2907F30-A6C0-5F4E-AE85-11CBDBC47407}" srcId="{A40C5FD9-B522-3C4B-9402-39795BBC6134}" destId="{EA923F18-A121-4E49-A04B-B040C8F45198}" srcOrd="6" destOrd="0" parTransId="{F2A1BCD2-8688-F04E-8102-ED2F73050CA3}" sibTransId="{20F076B3-553C-0645-AC6E-F59D459AD071}"/>
    <dgm:cxn modelId="{63E36431-8AAF-EC45-8822-9F412EE7FB5D}" srcId="{86B437E4-C770-EA4D-BD75-4D5B66959C10}" destId="{5A1DB80C-9257-C74D-BD5A-1C86B36707D0}" srcOrd="0" destOrd="0" parTransId="{68E733F8-F523-2E40-A33B-5383DE659213}" sibTransId="{70F29A24-C0FA-1445-A8D9-F6521AD23256}"/>
    <dgm:cxn modelId="{5A4BB331-B459-4643-8821-0D9E2468B456}" type="presOf" srcId="{465BEBEA-E8DA-F442-BC29-6AE95C7EF507}" destId="{97BDBA49-B9FE-EA45-8A7E-524F32FF7DBA}" srcOrd="0" destOrd="11" presId="urn:microsoft.com/office/officeart/2005/8/layout/hList2#1"/>
    <dgm:cxn modelId="{B5BDF235-089D-EA4D-80C6-06E3749020B4}" type="presOf" srcId="{610D5CED-8AB5-584C-AC98-9C5EA43D40A8}" destId="{D0D2E917-9885-D449-BA75-34E5FCE42D7F}" srcOrd="0" destOrd="5" presId="urn:microsoft.com/office/officeart/2005/8/layout/hList2#1"/>
    <dgm:cxn modelId="{FF047D36-EDF7-2B4F-A7E2-E9BE444532F9}" type="presOf" srcId="{81A8B757-B7D9-DE4E-8001-010E972E6C3A}" destId="{2D7C3B42-8975-B94C-BEBF-D6024B13C934}" srcOrd="0" destOrd="30" presId="urn:microsoft.com/office/officeart/2005/8/layout/hList2#1"/>
    <dgm:cxn modelId="{FD4E7D39-9C33-5648-9990-FFBBC5DA79E9}" srcId="{F71E0E9B-93A2-9649-975A-FA1ED41AB997}" destId="{7E6285F4-AF3C-4B45-9EA1-9B9EE735BC64}" srcOrd="3" destOrd="0" parTransId="{95E5D019-FC37-FD48-8792-01AE3D984224}" sibTransId="{D2B163E5-C6CB-B340-BC10-5941B669402E}"/>
    <dgm:cxn modelId="{20FECA39-8C25-0847-A244-C0F52992A5E6}" type="presOf" srcId="{3B831F24-B8D5-284F-885F-52C2674FC0A1}" destId="{2D7C3B42-8975-B94C-BEBF-D6024B13C934}" srcOrd="0" destOrd="38" presId="urn:microsoft.com/office/officeart/2005/8/layout/hList2#1"/>
    <dgm:cxn modelId="{52C4173A-A648-E643-BD7E-D9B55750B8D8}" srcId="{DA5751D1-6C7E-244E-A57A-57A9C4E309BB}" destId="{F8B18E59-146A-6043-8E8F-787AE50505D9}" srcOrd="18" destOrd="0" parTransId="{E5CE8E6A-F9B3-4E42-B255-EB115D38E9C9}" sibTransId="{7D02F6C5-F53F-264B-8CDD-1BF52BC0DF76}"/>
    <dgm:cxn modelId="{F9231D3C-BFC2-374E-BDD5-54075536A4A7}" type="presOf" srcId="{3FA10EFA-1862-3C41-BC5B-8E4F6DF5B3D5}" destId="{D0D2E917-9885-D449-BA75-34E5FCE42D7F}" srcOrd="0" destOrd="9" presId="urn:microsoft.com/office/officeart/2005/8/layout/hList2#1"/>
    <dgm:cxn modelId="{8C29283C-C363-7449-B6A9-BC945E4D4FD2}" type="presOf" srcId="{DA5751D1-6C7E-244E-A57A-57A9C4E309BB}" destId="{2D7C3B42-8975-B94C-BEBF-D6024B13C934}" srcOrd="0" destOrd="2" presId="urn:microsoft.com/office/officeart/2005/8/layout/hList2#1"/>
    <dgm:cxn modelId="{5411BB3C-9FD5-9749-B02B-9416A801A022}" srcId="{2136F26D-EA25-434F-9ABB-8EE41A1CC326}" destId="{EC871F6B-E893-6149-940E-915440D3BF12}" srcOrd="3" destOrd="0" parTransId="{85627ECD-3F8B-D149-90C0-C6980FEE90EA}" sibTransId="{4C96D858-2020-9549-80D6-FB763CAD814D}"/>
    <dgm:cxn modelId="{F7A8BB3C-A6D8-BA48-B78F-CA4BC3D3EC1A}" type="presOf" srcId="{6DF68EFD-8EC6-CC4B-80FE-ED64A6287146}" destId="{4FC1A0F9-BCF1-FC41-8E57-7C9CF9D7AC39}" srcOrd="0" destOrd="3" presId="urn:microsoft.com/office/officeart/2005/8/layout/hList2#1"/>
    <dgm:cxn modelId="{7BAD2E3D-544D-334C-8539-9977045884F7}" srcId="{DA5751D1-6C7E-244E-A57A-57A9C4E309BB}" destId="{9C7E9196-D2D0-EE4B-B19A-6642A542AF0D}" srcOrd="11" destOrd="0" parTransId="{114FAF77-FBD0-4F4C-98EC-6022F44BB5A4}" sibTransId="{85D600E6-B926-2E43-888D-BA4361D4DA3D}"/>
    <dgm:cxn modelId="{356FE93D-A84F-D849-9808-19110C1746AF}" srcId="{FAC30C9F-FE7B-BB4B-80B0-E70AA879B7B1}" destId="{7CD0BFAB-D82B-A649-A1A7-664689F21D92}" srcOrd="0" destOrd="0" parTransId="{DCFA61EE-87D6-7E4E-9388-1FBC0A08D847}" sibTransId="{19FF7139-944E-E34F-8557-2A85DA722796}"/>
    <dgm:cxn modelId="{4441163F-D768-3648-BD72-2B8E5597B500}" type="presOf" srcId="{A41BECDF-D4CA-E446-9C05-1D90320BD4F0}" destId="{5F0EB1C9-E88C-2846-BE69-6B6F0581E7A5}" srcOrd="0" destOrd="0" presId="urn:microsoft.com/office/officeart/2005/8/layout/hList2#1"/>
    <dgm:cxn modelId="{F1C2A240-C4E4-F046-97DF-CD534776CDC5}" srcId="{2136F26D-EA25-434F-9ABB-8EE41A1CC326}" destId="{09520106-BE75-5F4B-BC5B-811A5E817E40}" srcOrd="1" destOrd="0" parTransId="{3318F964-1847-F043-8D81-A543B463EF62}" sibTransId="{21B947D6-8073-454A-A800-D5FC9A6EF01E}"/>
    <dgm:cxn modelId="{85B82A42-8411-0A48-A5E0-752B5BE5CC3B}" type="presOf" srcId="{4251BD57-7BD2-2A49-812E-DA4DF3CAB8DA}" destId="{4FC1A0F9-BCF1-FC41-8E57-7C9CF9D7AC39}" srcOrd="0" destOrd="0" presId="urn:microsoft.com/office/officeart/2005/8/layout/hList2#1"/>
    <dgm:cxn modelId="{D43AE742-C72B-0D49-8BE4-1FA0E8AA91D7}" type="presOf" srcId="{B5F6B5B8-BE42-5446-B10E-B3C4B796353F}" destId="{D0D2E917-9885-D449-BA75-34E5FCE42D7F}" srcOrd="0" destOrd="14" presId="urn:microsoft.com/office/officeart/2005/8/layout/hList2#1"/>
    <dgm:cxn modelId="{78B22E43-0449-5744-AEE5-28DAC6747419}" type="presOf" srcId="{9EF557D3-9C79-6E4D-81D2-555D56D3264C}" destId="{C5E527B7-828C-2B41-B178-9C220760042C}" srcOrd="0" destOrd="30" presId="urn:microsoft.com/office/officeart/2005/8/layout/hList2#1"/>
    <dgm:cxn modelId="{C6A24B43-2846-FB47-8398-87C207525BD6}" type="presOf" srcId="{D569E4F3-0BDF-AF40-B209-644A788EE293}" destId="{D0D2E917-9885-D449-BA75-34E5FCE42D7F}" srcOrd="0" destOrd="2" presId="urn:microsoft.com/office/officeart/2005/8/layout/hList2#1"/>
    <dgm:cxn modelId="{3BD0A943-CF45-CC48-B6C4-C325E7816793}" srcId="{C2C4849F-F743-4CA9-8153-E36B50F67B75}" destId="{957D4D85-B22E-AE41-8C0D-D789004A8561}" srcOrd="1" destOrd="0" parTransId="{082EB4F6-BDD2-BF4F-B4B7-15A0A7DFECDE}" sibTransId="{096DBAB1-E071-C042-B0A6-500DEB288E32}"/>
    <dgm:cxn modelId="{74282B45-73C3-AD4D-9619-F8E5D9779A96}" srcId="{7FA1D5C0-C7A5-BA4D-8B55-EEBCC3EE4BCB}" destId="{5E082D96-C5C6-354C-B5C1-B924814C6B20}" srcOrd="0" destOrd="0" parTransId="{6C9F596D-83A0-F24C-80F0-06C058B89601}" sibTransId="{7492BAEB-6390-3B45-92B2-831DC6FCCDB9}"/>
    <dgm:cxn modelId="{51D6C945-8DDE-8849-931C-EAD174EFCFF7}" type="presOf" srcId="{79665781-8E3B-0041-A885-F7981B9BA263}" destId="{C5E527B7-828C-2B41-B178-9C220760042C}" srcOrd="0" destOrd="26" presId="urn:microsoft.com/office/officeart/2005/8/layout/hList2#1"/>
    <dgm:cxn modelId="{74C02946-EB0B-064A-B40E-ED4ED1003CF8}" srcId="{A40C5FD9-B522-3C4B-9402-39795BBC6134}" destId="{52A7B923-1EAD-9747-B9A4-AED0A354ADFA}" srcOrd="9" destOrd="0" parTransId="{C158B28B-8A82-6945-B0CE-3C3C232A5834}" sibTransId="{0CE3229E-D8F7-2445-BF03-5AF57139684A}"/>
    <dgm:cxn modelId="{AA1F8247-79C4-CE4E-8638-F90B8A6155DA}" srcId="{DA5751D1-6C7E-244E-A57A-57A9C4E309BB}" destId="{70920C03-1B58-A245-AE3A-E5B60E9466DD}" srcOrd="4" destOrd="0" parTransId="{92545ED3-E6EA-3B46-99B5-0893130EFFEE}" sibTransId="{6733B0DD-3F89-7E41-A892-FA67B1C8AA98}"/>
    <dgm:cxn modelId="{15F31248-FC75-C74F-B9FA-4B7D908C5E6F}" type="presOf" srcId="{09BD9736-5596-F44C-B07E-46834DF9D9BF}" destId="{2D7C3B42-8975-B94C-BEBF-D6024B13C934}" srcOrd="0" destOrd="16" presId="urn:microsoft.com/office/officeart/2005/8/layout/hList2#1"/>
    <dgm:cxn modelId="{14E09448-5BE6-4C41-BEE2-FA6BD2B76D62}" type="presOf" srcId="{1964938C-75A3-C343-88F7-031D01736C13}" destId="{D0D2E917-9885-D449-BA75-34E5FCE42D7F}" srcOrd="0" destOrd="20" presId="urn:microsoft.com/office/officeart/2005/8/layout/hList2#1"/>
    <dgm:cxn modelId="{BC57C348-1C95-BB4A-9B3E-00B9C634A09C}" type="presOf" srcId="{E93D1666-7CCB-DC45-BEE2-7BA117D97467}" destId="{C5E527B7-828C-2B41-B178-9C220760042C}" srcOrd="0" destOrd="15" presId="urn:microsoft.com/office/officeart/2005/8/layout/hList2#1"/>
    <dgm:cxn modelId="{BEBC4E49-3DE5-456F-9A3D-5D5AD4120AE4}" srcId="{68F10FE3-CFB8-8B45-B187-4E1FD2479E31}" destId="{8290A7C1-9FAF-47E0-AFD3-78F687BB1E12}" srcOrd="4" destOrd="0" parTransId="{CBB640BC-14F2-497D-B605-E9BCB36F162D}" sibTransId="{993F37BD-4B02-4BE3-869D-E68EC51BD778}"/>
    <dgm:cxn modelId="{01B6AC49-0452-3A44-98CD-E36D840A618E}" srcId="{5734997E-589F-7E43-93CA-AE4262D87B17}" destId="{D569E4F3-0BDF-AF40-B209-644A788EE293}" srcOrd="0" destOrd="0" parTransId="{C664EA20-2E1A-9941-BF92-E8BFE9BB373F}" sibTransId="{0C2888C5-F14A-8945-8136-957BE2D801E1}"/>
    <dgm:cxn modelId="{3BC91A4A-B8FF-524E-A283-C6D7027ED34A}" type="presOf" srcId="{AEE53459-7BB0-2D46-893D-2B2847BBF9E6}" destId="{F3199E29-AE5A-0841-91DC-3C764FF80771}" srcOrd="0" destOrd="0" presId="urn:microsoft.com/office/officeart/2005/8/layout/hList2#1"/>
    <dgm:cxn modelId="{6D06A34A-18B4-6E45-BEA3-F756A10A1955}" srcId="{F71E0E9B-93A2-9649-975A-FA1ED41AB997}" destId="{6A1009CB-4D3C-D641-A25A-482D1BFC64AD}" srcOrd="0" destOrd="0" parTransId="{6BBDFDBE-E5DA-AB40-8BBF-D9B0EC47D054}" sibTransId="{E1067AE6-67B9-2544-BD6A-0CF541FBEDE7}"/>
    <dgm:cxn modelId="{4B282A4B-749E-B442-AE6D-D6986D3D22B2}" srcId="{A41BECDF-D4CA-E446-9C05-1D90320BD4F0}" destId="{AEE53459-7BB0-2D46-893D-2B2847BBF9E6}" srcOrd="0" destOrd="0" parTransId="{17CE0EA1-5601-714F-A9C3-B61070BB583A}" sibTransId="{20B8FA7E-B26B-554D-BF27-F4AFA3E8124D}"/>
    <dgm:cxn modelId="{F4BB584B-DC81-A84D-AC4E-4B3B2A5443D7}" srcId="{F71E0E9B-93A2-9649-975A-FA1ED41AB997}" destId="{138A1749-D8D5-3F4C-98FE-3EEB60B577CB}" srcOrd="2" destOrd="0" parTransId="{3E5517AE-F389-354A-A297-0739DBB106C0}" sibTransId="{817B86C0-8F59-A145-8C13-79BFA3085DF9}"/>
    <dgm:cxn modelId="{0FA4424C-AAEB-1143-8562-8674A3E7EF4E}" srcId="{B5F6B5B8-BE42-5446-B10E-B3C4B796353F}" destId="{A05935EF-42E8-2E4C-B069-38A0949E7138}" srcOrd="0" destOrd="0" parTransId="{0D595B2D-05FE-0744-8DB9-A8E68174AE5E}" sibTransId="{D53D46CC-0D95-BF4F-8D3E-48FBB32999EF}"/>
    <dgm:cxn modelId="{27556A4D-18A2-AB4D-9FFF-DE1B6D5327A4}" type="presOf" srcId="{C08568B4-27E8-2840-A763-1CA86556D2E0}" destId="{2D7C3B42-8975-B94C-BEBF-D6024B13C934}" srcOrd="0" destOrd="27" presId="urn:microsoft.com/office/officeart/2005/8/layout/hList2#1"/>
    <dgm:cxn modelId="{44D72D4E-6900-9943-8FD7-5023EBAE7861}" srcId="{6EB8B51D-5392-3E4D-AF94-646B98EFB325}" destId="{C08568B4-27E8-2840-A763-1CA86556D2E0}" srcOrd="4" destOrd="0" parTransId="{70EFE2DD-1A50-DE43-90A9-B1882ADBE6D8}" sibTransId="{DDD793DF-66AE-5B44-88EF-21C62B9F9A4D}"/>
    <dgm:cxn modelId="{DFD29B4E-61F2-D545-99A1-1C57605412DB}" srcId="{5734997E-589F-7E43-93CA-AE4262D87B17}" destId="{CC577D14-2969-914A-89DE-00E360CD863D}" srcOrd="8" destOrd="0" parTransId="{BAA8F6F6-02A7-254C-A162-1C8BC0A9ED72}" sibTransId="{F5897C09-926D-8A40-A0CA-1410C6F457FC}"/>
    <dgm:cxn modelId="{7D61A14F-7057-3848-A240-18C256854ACA}" type="presOf" srcId="{038A68FA-058C-4739-B5E7-3DADBB7A8F67}" destId="{4FC1A0F9-BCF1-FC41-8E57-7C9CF9D7AC39}" srcOrd="0" destOrd="8" presId="urn:microsoft.com/office/officeart/2005/8/layout/hList2#1"/>
    <dgm:cxn modelId="{63345A50-675C-4A90-AF23-B6A864F25B5E}" srcId="{8B992129-5210-C045-A6D3-E2830A69DB2D}" destId="{038A68FA-058C-4739-B5E7-3DADBB7A8F67}" srcOrd="2" destOrd="0" parTransId="{601BA54D-A498-4628-8E0F-D9EC45D16B3D}" sibTransId="{63783917-1A5B-466A-89D1-001E719738F5}"/>
    <dgm:cxn modelId="{770BE750-B1FF-B74F-8CD3-44D84D689187}" srcId="{FAC30C9F-FE7B-BB4B-80B0-E70AA879B7B1}" destId="{A9ECE759-0704-CC4E-AEDE-A3E3A7957719}" srcOrd="3" destOrd="0" parTransId="{101CBC1F-C997-9842-A75C-4620E4BAEBCE}" sibTransId="{F2B99894-C0A1-5245-92A7-A0D9D2044FB2}"/>
    <dgm:cxn modelId="{C99F3051-751B-A946-B378-1A7181D83B98}" srcId="{5734997E-589F-7E43-93CA-AE4262D87B17}" destId="{83A4709F-A186-6D4D-A878-A113D094164A}" srcOrd="11" destOrd="0" parTransId="{AA70B573-B083-C243-85DF-037A34987A95}" sibTransId="{115F882F-A0B2-7B4D-8AA6-63151AC25AAB}"/>
    <dgm:cxn modelId="{44286E52-3C79-4D46-AA40-D1AC555E8A7E}" srcId="{68F10FE3-CFB8-8B45-B187-4E1FD2479E31}" destId="{511691E1-E1B8-814B-BFD6-B6C585C27A9F}" srcOrd="1" destOrd="0" parTransId="{9D5BAF5D-B7D1-2A42-BDEC-9E0A19BAABD9}" sibTransId="{83F25456-B311-C84D-9421-88A17B3CE91C}"/>
    <dgm:cxn modelId="{96747C52-A9C8-B64E-83F4-C8A72725FAC1}" type="presOf" srcId="{09520106-BE75-5F4B-BC5B-811A5E817E40}" destId="{C5E527B7-828C-2B41-B178-9C220760042C}" srcOrd="0" destOrd="1" presId="urn:microsoft.com/office/officeart/2005/8/layout/hList2#1"/>
    <dgm:cxn modelId="{ADF26A57-3833-974C-B370-36060895807E}" type="presOf" srcId="{7941BA7E-A3E2-E446-8D6A-622AEDBA32F5}" destId="{97BDBA49-B9FE-EA45-8A7E-524F32FF7DBA}" srcOrd="0" destOrd="8" presId="urn:microsoft.com/office/officeart/2005/8/layout/hList2#1"/>
    <dgm:cxn modelId="{19CBFA57-871E-0F41-8E94-E57F9F29CFE0}" type="presOf" srcId="{0A8FB645-9D77-BE46-948A-40163E727DD8}" destId="{97BDBA49-B9FE-EA45-8A7E-524F32FF7DBA}" srcOrd="0" destOrd="7" presId="urn:microsoft.com/office/officeart/2005/8/layout/hList2#1"/>
    <dgm:cxn modelId="{66093B58-5390-584B-88AE-4D6AC7DC7B56}" srcId="{C2C4849F-F743-4CA9-8153-E36B50F67B75}" destId="{44D1A4A7-3DE4-564C-8A37-EE9F6E0987ED}" srcOrd="0" destOrd="0" parTransId="{28E73269-A872-9149-AD3D-CCD1973F2EE7}" sibTransId="{97B4B72B-E9ED-9040-8AC4-4B38849D89E0}"/>
    <dgm:cxn modelId="{8FF40759-312A-9C49-9FC5-D420863D9E01}" type="presOf" srcId="{73976D69-FDA3-6D42-807E-E528AACC14ED}" destId="{C5E527B7-828C-2B41-B178-9C220760042C}" srcOrd="0" destOrd="23" presId="urn:microsoft.com/office/officeart/2005/8/layout/hList2#1"/>
    <dgm:cxn modelId="{11C69459-F40D-3647-B61E-6080896FA887}" type="presOf" srcId="{F71E0E9B-93A2-9649-975A-FA1ED41AB997}" destId="{97BDBA49-B9FE-EA45-8A7E-524F32FF7DBA}" srcOrd="0" destOrd="9" presId="urn:microsoft.com/office/officeart/2005/8/layout/hList2#1"/>
    <dgm:cxn modelId="{90E3865A-7CAF-4A4E-85B3-D51D8D21119E}" srcId="{9268BB22-023C-FF48-8DE4-8DDE350E53A9}" destId="{24B8A777-2FA6-F44E-9E22-61A7CF942BBF}" srcOrd="1" destOrd="0" parTransId="{4ABC8CAE-26EF-1748-9F74-C72AFF481F8F}" sibTransId="{E3C1C04A-9815-E14E-80DF-CDCB713CA587}"/>
    <dgm:cxn modelId="{A848295B-3815-964B-8F7B-41A5A8239C42}" type="presOf" srcId="{52A7B923-1EAD-9747-B9A4-AED0A354ADFA}" destId="{D0D2E917-9885-D449-BA75-34E5FCE42D7F}" srcOrd="0" destOrd="32" presId="urn:microsoft.com/office/officeart/2005/8/layout/hList2#1"/>
    <dgm:cxn modelId="{5AD7235C-8386-094B-9C91-82FB3B71743D}" type="presOf" srcId="{6C005969-E058-8E42-BF54-839D800D83A0}" destId="{D0D2E917-9885-D449-BA75-34E5FCE42D7F}" srcOrd="0" destOrd="7" presId="urn:microsoft.com/office/officeart/2005/8/layout/hList2#1"/>
    <dgm:cxn modelId="{823B3A5D-3A7E-994A-A3E7-BA0648955A3E}" type="presOf" srcId="{26C7C44A-EEC6-BD4E-A05B-687761798E29}" destId="{C5E527B7-828C-2B41-B178-9C220760042C}" srcOrd="0" destOrd="27" presId="urn:microsoft.com/office/officeart/2005/8/layout/hList2#1"/>
    <dgm:cxn modelId="{B1F9075E-E9E6-E244-8F51-5928508A3EB0}" srcId="{A5B29B27-0158-4944-99DF-481A70FF30C3}" destId="{54B7E6BF-BF7F-DE4D-9AC7-7497038917E7}" srcOrd="5" destOrd="0" parTransId="{69AA8F99-43E1-EA41-9BCD-93C4AF2EFF7A}" sibTransId="{8660D845-307A-B944-B12A-72C36CBC6901}"/>
    <dgm:cxn modelId="{D302225E-100D-4EC7-8E30-98E7980D443E}" srcId="{7AE8A696-9DC3-C048-A6E4-252BF3BDE946}" destId="{C2C4849F-F743-4CA9-8153-E36B50F67B75}" srcOrd="0" destOrd="0" parTransId="{7B79D5A7-7150-4EBE-9220-F08F48AB5E5F}" sibTransId="{87FED255-F0F7-4CD8-8060-B575A5568443}"/>
    <dgm:cxn modelId="{D39D955E-5C52-CF43-AF1C-2DE8965B7F2B}" srcId="{DA5751D1-6C7E-244E-A57A-57A9C4E309BB}" destId="{3FE33022-7472-DC47-B969-59FA4EA5522B}" srcOrd="3" destOrd="0" parTransId="{17CA14EC-EBAE-DB46-B3DF-BF3340D73718}" sibTransId="{51B978B8-8F07-724B-AE34-5F96DC60FB00}"/>
    <dgm:cxn modelId="{50684560-F433-A84D-9AA7-580635FFDCA0}" type="presOf" srcId="{83D87764-425E-E547-9AA1-4E447F98B821}" destId="{C5E527B7-828C-2B41-B178-9C220760042C}" srcOrd="0" destOrd="10" presId="urn:microsoft.com/office/officeart/2005/8/layout/hList2#1"/>
    <dgm:cxn modelId="{CB431861-2BCB-9C4C-8548-6814664F9556}" type="presOf" srcId="{6FD735A0-87C1-D64A-B979-695CDF3E450D}" destId="{2D7C3B42-8975-B94C-BEBF-D6024B13C934}" srcOrd="0" destOrd="1" presId="urn:microsoft.com/office/officeart/2005/8/layout/hList2#1"/>
    <dgm:cxn modelId="{D9208C61-80DF-C04C-8B4C-697AA1085FB9}" type="presOf" srcId="{C2C4849F-F743-4CA9-8153-E36B50F67B75}" destId="{4FC1A0F9-BCF1-FC41-8E57-7C9CF9D7AC39}" srcOrd="0" destOrd="12" presId="urn:microsoft.com/office/officeart/2005/8/layout/hList2#1"/>
    <dgm:cxn modelId="{A2044D62-99C0-6444-B8D8-444A6290D310}" type="presOf" srcId="{C5A0C06E-CCA2-A14C-83AB-2B35614A4A17}" destId="{2D7C3B42-8975-B94C-BEBF-D6024B13C934}" srcOrd="0" destOrd="10" presId="urn:microsoft.com/office/officeart/2005/8/layout/hList2#1"/>
    <dgm:cxn modelId="{FE638662-AD59-8345-BB4F-396B6A6B119A}" type="presOf" srcId="{43807371-6F3E-4841-98F5-B4791F0B717D}" destId="{97BDBA49-B9FE-EA45-8A7E-524F32FF7DBA}" srcOrd="0" destOrd="3" presId="urn:microsoft.com/office/officeart/2005/8/layout/hList2#1"/>
    <dgm:cxn modelId="{D5C29E62-775F-F743-81A6-209F56050F17}" type="presOf" srcId="{983D3A0D-F3C8-C147-8AFC-88E4B9095886}" destId="{97BDBA49-B9FE-EA45-8A7E-524F32FF7DBA}" srcOrd="0" destOrd="6" presId="urn:microsoft.com/office/officeart/2005/8/layout/hList2#1"/>
    <dgm:cxn modelId="{DABA4B63-E7B4-9C40-B455-D7F4DAE9AC77}" type="presOf" srcId="{1402322D-D353-FB40-9977-84C7D706635E}" destId="{2D7C3B42-8975-B94C-BEBF-D6024B13C934}" srcOrd="0" destOrd="8" presId="urn:microsoft.com/office/officeart/2005/8/layout/hList2#1"/>
    <dgm:cxn modelId="{76189263-299F-0F41-A62A-3B80E4827AF2}" srcId="{6EB8B51D-5392-3E4D-AF94-646B98EFB325}" destId="{0716B168-936D-F549-A629-B7A3228BEE1B}" srcOrd="0" destOrd="0" parTransId="{3B3828AC-B34B-2440-B941-5FD3A86DBCD9}" sibTransId="{A1DD9247-6F7F-5849-9AA8-4D4928EB503A}"/>
    <dgm:cxn modelId="{FEF52E65-7C3A-4849-999A-DEAA2BB1E628}" srcId="{7FA1D5C0-C7A5-BA4D-8B55-EEBCC3EE4BCB}" destId="{B85A35A7-33D2-DE4E-82BF-48F9885F7DA0}" srcOrd="2" destOrd="0" parTransId="{92CE6D91-77E2-D140-B6D0-4243006A5A9A}" sibTransId="{DC67CBB5-C9B6-8742-AAD4-A6EB506E6350}"/>
    <dgm:cxn modelId="{136E5265-7E19-5A4D-A932-0809FD598C79}" type="presOf" srcId="{20AD4C36-E361-6E4E-856E-3B438528C2FF}" destId="{D0D2E917-9885-D449-BA75-34E5FCE42D7F}" srcOrd="0" destOrd="6" presId="urn:microsoft.com/office/officeart/2005/8/layout/hList2#1"/>
    <dgm:cxn modelId="{88150366-8571-E74D-AD87-EBDC49999D06}" srcId="{68F10FE3-CFB8-8B45-B187-4E1FD2479E31}" destId="{C8BB88AF-B9A4-3845-AAEA-BD8E6FD06848}" srcOrd="0" destOrd="0" parTransId="{B6F490E0-1A23-2E48-8501-9C6D40309853}" sibTransId="{7E221707-B7B3-F84A-96BE-7559FC57BFB5}"/>
    <dgm:cxn modelId="{6EA10866-344D-AB42-84AC-3A2FAA2237BB}" type="presOf" srcId="{9927B9BD-CBA9-874C-836E-98FCDB0F4BC2}" destId="{C5E527B7-828C-2B41-B178-9C220760042C}" srcOrd="0" destOrd="28" presId="urn:microsoft.com/office/officeart/2005/8/layout/hList2#1"/>
    <dgm:cxn modelId="{4437A166-80F1-4941-88C6-B35B964C57A3}" type="presOf" srcId="{CAB8A6DD-E99B-3447-B9E2-09EE6546ACF4}" destId="{C5E527B7-828C-2B41-B178-9C220760042C}" srcOrd="0" destOrd="14" presId="urn:microsoft.com/office/officeart/2005/8/layout/hList2#1"/>
    <dgm:cxn modelId="{E8F07F67-91DC-9340-8F52-68002D7EDD88}" type="presOf" srcId="{5E082D96-C5C6-354C-B5C1-B924814C6B20}" destId="{97BDBA49-B9FE-EA45-8A7E-524F32FF7DBA}" srcOrd="0" destOrd="0" presId="urn:microsoft.com/office/officeart/2005/8/layout/hList2#1"/>
    <dgm:cxn modelId="{7C28C867-9B9F-984B-A915-97AEC9D7238C}" srcId="{A04421F0-BB0A-6345-95DA-024E5175BC3E}" destId="{83D87764-425E-E547-9AA1-4E447F98B821}" srcOrd="1" destOrd="0" parTransId="{24F8C415-039A-6B47-BFE9-5E224C6AB8E9}" sibTransId="{E8E89187-FE21-F742-BA10-45A7835FE81C}"/>
    <dgm:cxn modelId="{515A2868-0B8B-7B49-ACF3-620A6F4F24A3}" srcId="{9268BB22-023C-FF48-8DE4-8DDE350E53A9}" destId="{634BAA3F-D0F6-9B48-BA23-63120ED6F3F2}" srcOrd="15" destOrd="0" parTransId="{7E9B17A9-E39A-6549-B2FE-2236705641EE}" sibTransId="{AB9C4AEC-7CE0-064C-9017-D6E97BF3F10A}"/>
    <dgm:cxn modelId="{6C6CC968-0E5C-D44E-B86C-B6FF60E966FE}" srcId="{9268BB22-023C-FF48-8DE4-8DDE350E53A9}" destId="{D944F795-601F-C543-A470-1B1CC3B98166}" srcOrd="14" destOrd="0" parTransId="{117ECDA6-BB79-0E4C-A1A2-D83219BA84CC}" sibTransId="{AADA2D1C-BB46-C54F-9D39-0D25CB011D22}"/>
    <dgm:cxn modelId="{26CFCD68-6261-B348-ACAB-5AEA70188199}" srcId="{E93D1666-7CCB-DC45-BEE2-7BA117D97467}" destId="{E002BB17-F09C-AC4D-93B9-B754EFF2A922}" srcOrd="5" destOrd="0" parTransId="{A778DF1C-3C3D-C444-B878-3067B2AD4474}" sibTransId="{8D5DD2DE-32E7-5B42-B452-7C2F28CFC7CE}"/>
    <dgm:cxn modelId="{28E1526A-5075-D747-9DD0-9BCA7C6ADEE0}" type="presOf" srcId="{C33C2E13-18A4-6B4D-82E0-0123887F5BA5}" destId="{D0D2E917-9885-D449-BA75-34E5FCE42D7F}" srcOrd="0" destOrd="18" presId="urn:microsoft.com/office/officeart/2005/8/layout/hList2#1"/>
    <dgm:cxn modelId="{55C2B36B-14D7-4B4B-A73C-6FBA584E5319}" srcId="{FAC30C9F-FE7B-BB4B-80B0-E70AA879B7B1}" destId="{B5F6B5B8-BE42-5446-B10E-B3C4B796353F}" srcOrd="2" destOrd="0" parTransId="{FDA7045F-5444-7F4B-A4E9-05828E0C4E7B}" sibTransId="{E670E589-073C-A04B-8F3C-5E523117388B}"/>
    <dgm:cxn modelId="{EE3E336C-CAD1-3645-97D3-A70122A0206E}" type="presOf" srcId="{79A10FC5-8692-4EEF-A80A-C53026541859}" destId="{4FC1A0F9-BCF1-FC41-8E57-7C9CF9D7AC39}" srcOrd="0" destOrd="10" presId="urn:microsoft.com/office/officeart/2005/8/layout/hList2#1"/>
    <dgm:cxn modelId="{38AD376D-1448-4A46-BEAE-8891CA22A7AC}" srcId="{2136F26D-EA25-434F-9ABB-8EE41A1CC326}" destId="{A04421F0-BB0A-6345-95DA-024E5175BC3E}" srcOrd="5" destOrd="0" parTransId="{4D3B3A00-8166-6F4B-BD3A-1686AB3E966A}" sibTransId="{C9B9AC5D-DE55-1949-BB2D-79C4096C2672}"/>
    <dgm:cxn modelId="{2C81736D-95F9-4A51-B4FD-7BA488412E78}" srcId="{C33C2E13-18A4-6B4D-82E0-0123887F5BA5}" destId="{20E1A2B6-AF25-4EDE-9472-9FE50E665FA8}" srcOrd="2" destOrd="0" parTransId="{112C17DC-43DA-45A5-B9C6-A86DDDDA8893}" sibTransId="{69BFB8D0-9695-45FF-895D-E20219476454}"/>
    <dgm:cxn modelId="{62A6AD6D-4A3C-734F-9B8E-71CC6711AA8A}" srcId="{6EB8B51D-5392-3E4D-AF94-646B98EFB325}" destId="{81A8B757-B7D9-DE4E-8001-010E972E6C3A}" srcOrd="7" destOrd="0" parTransId="{ECC05279-B47A-5C4D-8BF1-C76E7A506142}" sibTransId="{43F6A19E-2FFE-BC4F-A58B-D512ABFFBBD4}"/>
    <dgm:cxn modelId="{F16F6D6E-C355-C14B-A565-A58829D26546}" srcId="{E93D1666-7CCB-DC45-BEE2-7BA117D97467}" destId="{133E195E-48F5-7148-BC42-D80256476AF4}" srcOrd="4" destOrd="0" parTransId="{86819D3F-AF12-E441-B235-1FBD7B6CBE89}" sibTransId="{D4AC4E03-D2CC-C948-81AA-40CBAAB981B5}"/>
    <dgm:cxn modelId="{D9157070-2F1C-6A42-BB5D-B896EC798A73}" type="presOf" srcId="{3FE33022-7472-DC47-B969-59FA4EA5522B}" destId="{2D7C3B42-8975-B94C-BEBF-D6024B13C934}" srcOrd="0" destOrd="6" presId="urn:microsoft.com/office/officeart/2005/8/layout/hList2#1"/>
    <dgm:cxn modelId="{EA37F270-A8B0-4E80-8AFE-DDCE053A9BAD}" srcId="{C2C4849F-F743-4CA9-8153-E36B50F67B75}" destId="{3C9AE0EE-926B-41A5-A3C3-6CFEA3C7C3F4}" srcOrd="2" destOrd="0" parTransId="{42BA5DD8-5FB8-4964-B17A-E1299F67C771}" sibTransId="{6076FA37-E11F-4F80-B4FF-1138DA72A19B}"/>
    <dgm:cxn modelId="{4C770772-1698-9747-A3D2-FD60A55F64A6}" srcId="{C33C2E13-18A4-6B4D-82E0-0123887F5BA5}" destId="{FF83A9EB-18D3-6C43-92FC-7A516DBEEFFA}" srcOrd="0" destOrd="0" parTransId="{0ADB24FC-29DE-B444-A009-E60D25ADE625}" sibTransId="{93CF0999-0CAA-7B43-93EF-78CB3EAAEA2E}"/>
    <dgm:cxn modelId="{CE4A0D72-CDDD-324A-98BB-024A4FD6F213}" srcId="{09398C98-F179-BF40-8C40-37534BA84319}" destId="{B67AD617-B856-3B49-8FB7-A57805339C29}" srcOrd="0" destOrd="0" parTransId="{A827AF81-9BAC-904B-9473-E4284C063A11}" sibTransId="{8548C9C0-0AC9-C041-B916-5BE10FC8F66C}"/>
    <dgm:cxn modelId="{BA1F8B74-E3B3-6D41-97ED-E32CC82AD358}" type="presOf" srcId="{B67AD617-B856-3B49-8FB7-A57805339C29}" destId="{2D7C3B42-8975-B94C-BEBF-D6024B13C934}" srcOrd="0" destOrd="32" presId="urn:microsoft.com/office/officeart/2005/8/layout/hList2#1"/>
    <dgm:cxn modelId="{DBDA0975-2713-B14E-879D-146AE0A7A6D3}" type="presOf" srcId="{44D1A4A7-3DE4-564C-8A37-EE9F6E0987ED}" destId="{4FC1A0F9-BCF1-FC41-8E57-7C9CF9D7AC39}" srcOrd="0" destOrd="13" presId="urn:microsoft.com/office/officeart/2005/8/layout/hList2#1"/>
    <dgm:cxn modelId="{2DA0BE75-CF76-7D4A-9E56-70EBE8385A51}" srcId="{A41BECDF-D4CA-E446-9C05-1D90320BD4F0}" destId="{2136F26D-EA25-434F-9ABB-8EE41A1CC326}" srcOrd="1" destOrd="0" parTransId="{FC6CC76B-7C22-F24D-8042-B2C927FFF5C4}" sibTransId="{0502B71A-183F-B641-94F7-BDCAF61A378B}"/>
    <dgm:cxn modelId="{5D3A6976-E342-9D4E-ACDD-92E1687F7F64}" type="presOf" srcId="{8A17B295-41F8-4B47-9662-7F96E7D5BFBA}" destId="{C5E527B7-828C-2B41-B178-9C220760042C}" srcOrd="0" destOrd="4" presId="urn:microsoft.com/office/officeart/2005/8/layout/hList2#1"/>
    <dgm:cxn modelId="{AC5D1877-8541-D543-B4C4-189478F1C9F9}" srcId="{AEE53459-7BB0-2D46-893D-2B2847BBF9E6}" destId="{4251BD57-7BD2-2A49-812E-DA4DF3CAB8DA}" srcOrd="0" destOrd="0" parTransId="{79A9B9A9-928F-7A4C-ADE3-BB0380802A60}" sibTransId="{C4380446-4391-FE42-8FF8-F6D0444BD836}"/>
    <dgm:cxn modelId="{68717077-C56D-6B48-9605-CC1807FB23EE}" type="presOf" srcId="{D4C41D1C-9334-2544-80A0-3E425D469AC9}" destId="{D0D2E917-9885-D449-BA75-34E5FCE42D7F}" srcOrd="0" destOrd="16" presId="urn:microsoft.com/office/officeart/2005/8/layout/hList2#1"/>
    <dgm:cxn modelId="{29989177-BAD3-9541-9933-2EBDB5D668A3}" type="presOf" srcId="{0D7D03E5-E879-B341-A8F0-BE71122D0434}" destId="{D0D2E917-9885-D449-BA75-34E5FCE42D7F}" srcOrd="0" destOrd="11" presId="urn:microsoft.com/office/officeart/2005/8/layout/hList2#1"/>
    <dgm:cxn modelId="{8EB47178-391E-A240-81BD-DC9C72633048}" type="presOf" srcId="{7BB473F0-7E8D-2746-8861-D28E3625129C}" destId="{2D7C3B42-8975-B94C-BEBF-D6024B13C934}" srcOrd="0" destOrd="19" presId="urn:microsoft.com/office/officeart/2005/8/layout/hList2#1"/>
    <dgm:cxn modelId="{7645B278-6EE1-AC43-90F8-8A01431988A2}" type="presOf" srcId="{7B455F7F-C4C6-064C-9FE3-DC976988BEEF}" destId="{C5E527B7-828C-2B41-B178-9C220760042C}" srcOrd="0" destOrd="36" presId="urn:microsoft.com/office/officeart/2005/8/layout/hList2#1"/>
    <dgm:cxn modelId="{8452007B-E9DD-F34E-A01D-32A22BCFA675}" type="presOf" srcId="{3C9AE0EE-926B-41A5-A3C3-6CFEA3C7C3F4}" destId="{4FC1A0F9-BCF1-FC41-8E57-7C9CF9D7AC39}" srcOrd="0" destOrd="15" presId="urn:microsoft.com/office/officeart/2005/8/layout/hList2#1"/>
    <dgm:cxn modelId="{D652747B-D5E1-6E40-BF4B-B5E168631213}" srcId="{AEE53459-7BB0-2D46-893D-2B2847BBF9E6}" destId="{86B437E4-C770-EA4D-BD75-4D5B66959C10}" srcOrd="1" destOrd="0" parTransId="{9369DE4E-2274-D54D-9668-545E3624A700}" sibTransId="{417D7D8F-84C9-9C4D-AE6C-3AE3932CB871}"/>
    <dgm:cxn modelId="{EAD3BE7C-0E50-6C4D-8CBC-1F1DD220A8E9}" type="presOf" srcId="{14270D82-46F0-014C-9279-BF0EE21E41EF}" destId="{2D7C3B42-8975-B94C-BEBF-D6024B13C934}" srcOrd="0" destOrd="33" presId="urn:microsoft.com/office/officeart/2005/8/layout/hList2#1"/>
    <dgm:cxn modelId="{9D22297D-C1DD-2545-9FFC-1D0ADB8C9570}" type="presOf" srcId="{295AF856-9C58-4F40-BAB5-5DB1D727D309}" destId="{2D7C3B42-8975-B94C-BEBF-D6024B13C934}" srcOrd="0" destOrd="29" presId="urn:microsoft.com/office/officeart/2005/8/layout/hList2#1"/>
    <dgm:cxn modelId="{5FB94B7D-3B23-BE41-9348-937A8F73BECF}" srcId="{A5B29B27-0158-4944-99DF-481A70FF30C3}" destId="{6EB8B51D-5392-3E4D-AF94-646B98EFB325}" srcOrd="3" destOrd="0" parTransId="{A7787567-5052-C548-99F6-93A420DDA6B2}" sibTransId="{7B8A0AFA-033C-4C49-984A-6945D317B095}"/>
    <dgm:cxn modelId="{C643CA80-1DAD-834B-958F-8D4D329F1BF2}" srcId="{DA5751D1-6C7E-244E-A57A-57A9C4E309BB}" destId="{FF9BFBD9-00EB-BD46-8C82-1123DE8912C8}" srcOrd="14" destOrd="0" parTransId="{C870A4DF-E09B-4C44-BF17-5B99569548EB}" sibTransId="{D4EBEFE0-27B3-6E48-97F1-FFE544B56698}"/>
    <dgm:cxn modelId="{75655981-EF95-FA40-922B-B94F28578FF3}" type="presOf" srcId="{02FDBF59-3E43-784E-9B83-9FB005E382AB}" destId="{D0D2E917-9885-D449-BA75-34E5FCE42D7F}" srcOrd="0" destOrd="30" presId="urn:microsoft.com/office/officeart/2005/8/layout/hList2#1"/>
    <dgm:cxn modelId="{B233B281-5A45-4646-A68B-892EF264DF26}" srcId="{8B992129-5210-C045-A6D3-E2830A69DB2D}" destId="{ADE552BB-FB38-4AD5-B119-AF8819C49E53}" srcOrd="3" destOrd="0" parTransId="{4F383826-A5CE-4510-8E1A-6352EDE8B39E}" sibTransId="{A468C1F5-53FA-434E-B6A5-DFB7E39A15A1}"/>
    <dgm:cxn modelId="{33227182-D024-4E49-8BFD-DDD0A952DDCF}" srcId="{9268BB22-023C-FF48-8DE4-8DDE350E53A9}" destId="{7B455F7F-C4C6-064C-9FE3-DC976988BEEF}" srcOrd="13" destOrd="0" parTransId="{D625D2A5-22B8-5047-BD69-4772512CE501}" sibTransId="{6A650B71-2710-8E4D-B84B-34B903EADEB0}"/>
    <dgm:cxn modelId="{C1F0B682-4483-0445-B289-97F6D54A7F13}" type="presOf" srcId="{20E1A2B6-AF25-4EDE-9472-9FE50E665FA8}" destId="{D0D2E917-9885-D449-BA75-34E5FCE42D7F}" srcOrd="0" destOrd="21" presId="urn:microsoft.com/office/officeart/2005/8/layout/hList2#1"/>
    <dgm:cxn modelId="{3DE2FB82-CB11-0C41-B161-F848DFFF355E}" type="presOf" srcId="{032D9381-F17A-9B47-8978-F1C3DAD65A5A}" destId="{C5E527B7-828C-2B41-B178-9C220760042C}" srcOrd="0" destOrd="31" presId="urn:microsoft.com/office/officeart/2005/8/layout/hList2#1"/>
    <dgm:cxn modelId="{BAE84E83-FF98-B945-B33A-2920010E16F6}" type="presOf" srcId="{CC577D14-2969-914A-89DE-00E360CD863D}" destId="{D0D2E917-9885-D449-BA75-34E5FCE42D7F}" srcOrd="0" destOrd="10" presId="urn:microsoft.com/office/officeart/2005/8/layout/hList2#1"/>
    <dgm:cxn modelId="{8893F685-6348-2340-A5A8-CACAD7EA8454}" type="presOf" srcId="{4AAA04DF-39DB-7F4B-B78F-130B0B592BFB}" destId="{2D7C3B42-8975-B94C-BEBF-D6024B13C934}" srcOrd="0" destOrd="13" presId="urn:microsoft.com/office/officeart/2005/8/layout/hList2#1"/>
    <dgm:cxn modelId="{CF8BB186-B30F-F645-9C13-A97C434313AB}" type="presOf" srcId="{DED8A4AA-D797-F244-B937-703C17E3D760}" destId="{C5E527B7-828C-2B41-B178-9C220760042C}" srcOrd="0" destOrd="19" presId="urn:microsoft.com/office/officeart/2005/8/layout/hList2#1"/>
    <dgm:cxn modelId="{723C0788-8A01-9C4A-9750-69DA69C5BAA6}" srcId="{B5F6B5B8-BE42-5446-B10E-B3C4B796353F}" destId="{D4C41D1C-9334-2544-80A0-3E425D469AC9}" srcOrd="1" destOrd="0" parTransId="{B7EF37AC-D8EB-314E-B783-C3A1094D024A}" sibTransId="{C0D3EBB3-B917-DB4C-93E4-D6C002433CA9}"/>
    <dgm:cxn modelId="{BEB96488-BD71-40CC-B325-2887A0D809DA}" srcId="{68F10FE3-CFB8-8B45-B187-4E1FD2479E31}" destId="{A51A1835-E25B-47F2-B358-F0C1AF83168E}" srcOrd="2" destOrd="0" parTransId="{93D436FC-AB7D-4C81-8261-A7DA977A0652}" sibTransId="{D446196B-494D-40E9-8D89-B0D3570372D6}"/>
    <dgm:cxn modelId="{B7A77289-B80B-C94F-BF8F-4DF84B2A4555}" srcId="{A40C5FD9-B522-3C4B-9402-39795BBC6134}" destId="{02FDBF59-3E43-784E-9B83-9FB005E382AB}" srcOrd="7" destOrd="0" parTransId="{D675C7E0-E5F5-B64A-A60B-FFEA20DEB951}" sibTransId="{5F732F0A-7F29-2C4E-9BD9-C5C1D27F1254}"/>
    <dgm:cxn modelId="{B00E1F8A-AE26-BF4E-916D-85E51DB3FB7F}" type="presOf" srcId="{FF9BFBD9-00EB-BD46-8C82-1123DE8912C8}" destId="{2D7C3B42-8975-B94C-BEBF-D6024B13C934}" srcOrd="0" destOrd="17" presId="urn:microsoft.com/office/officeart/2005/8/layout/hList2#1"/>
    <dgm:cxn modelId="{B49FE18B-3637-E74D-8856-58FC2C38A105}" srcId="{9268BB22-023C-FF48-8DE4-8DDE350E53A9}" destId="{9927B9BD-CBA9-874C-836E-98FCDB0F4BC2}" srcOrd="5" destOrd="0" parTransId="{E54DAA7C-EF09-3C46-9E89-CD53B28941E3}" sibTransId="{39FA4E83-0F95-4D45-A6D8-DCE2EAE53C26}"/>
    <dgm:cxn modelId="{0C5B418D-8E68-5143-8F03-5DE288430F1D}" srcId="{A41BECDF-D4CA-E446-9C05-1D90320BD4F0}" destId="{7FA1D5C0-C7A5-BA4D-8B55-EEBCC3EE4BCB}" srcOrd="3" destOrd="0" parTransId="{166C6A03-CD49-0248-A7FB-353A23A1A1CF}" sibTransId="{82BEFA87-CE03-EC45-B774-794BDE8782EC}"/>
    <dgm:cxn modelId="{0A21508E-E684-1B45-945B-86F7A4A53856}" srcId="{DA5751D1-6C7E-244E-A57A-57A9C4E309BB}" destId="{2FDABF9C-738A-734B-B601-2A53C67FE626}" srcOrd="17" destOrd="0" parTransId="{206285C9-C4A8-FE41-A007-86046D1610D1}" sibTransId="{EB50061A-08F1-EC43-922F-C5252615E1EE}"/>
    <dgm:cxn modelId="{31619F8E-7613-F04F-A7C5-49B6CB1A8525}" type="presOf" srcId="{93E4DC08-4A04-AA4D-BC21-AD5DB5B982F8}" destId="{C5E527B7-828C-2B41-B178-9C220760042C}" srcOrd="0" destOrd="33" presId="urn:microsoft.com/office/officeart/2005/8/layout/hList2#1"/>
    <dgm:cxn modelId="{6321B58E-B6DB-7A41-9339-48AD969B0B7D}" srcId="{A04421F0-BB0A-6345-95DA-024E5175BC3E}" destId="{C63529E3-08C1-C541-8200-921FD56F8370}" srcOrd="2" destOrd="0" parTransId="{DAA983D8-9F47-B04E-8E8B-C2850E33A292}" sibTransId="{C303F167-85DE-4542-B49B-894384D21C9C}"/>
    <dgm:cxn modelId="{27B3D08E-E6B6-CE45-9C49-9386D560E2E0}" srcId="{09398C98-F179-BF40-8C40-37534BA84319}" destId="{1DB4C330-E1C1-DE47-B81A-0FDC0B5A37B4}" srcOrd="3" destOrd="0" parTransId="{CED89976-9CF6-4F4A-AE54-4C4FAC12FC5A}" sibTransId="{E74AC480-3FDF-F24C-8C91-851E973C26F0}"/>
    <dgm:cxn modelId="{3D8F138F-DB3E-3649-AE1C-40531B22CF0F}" type="presOf" srcId="{D834F313-A8D4-7C45-ABE4-6E74977FB2E1}" destId="{2D7C3B42-8975-B94C-BEBF-D6024B13C934}" srcOrd="0" destOrd="15" presId="urn:microsoft.com/office/officeart/2005/8/layout/hList2#1"/>
    <dgm:cxn modelId="{03E6208F-C13D-9846-8B95-BD6838C16A39}" type="presOf" srcId="{8290A7C1-9FAF-47E0-AFD3-78F687BB1E12}" destId="{D0D2E917-9885-D449-BA75-34E5FCE42D7F}" srcOrd="0" destOrd="38" presId="urn:microsoft.com/office/officeart/2005/8/layout/hList2#1"/>
    <dgm:cxn modelId="{A02BA78F-989D-5B4C-8C90-732472003A8B}" type="presOf" srcId="{5734997E-589F-7E43-93CA-AE4262D87B17}" destId="{D0D2E917-9885-D449-BA75-34E5FCE42D7F}" srcOrd="0" destOrd="1" presId="urn:microsoft.com/office/officeart/2005/8/layout/hList2#1"/>
    <dgm:cxn modelId="{979A3990-B72F-0F40-B652-2CA9D6F83F7B}" srcId="{F71E0E9B-93A2-9649-975A-FA1ED41AB997}" destId="{465BEBEA-E8DA-F442-BC29-6AE95C7EF507}" srcOrd="1" destOrd="0" parTransId="{4F0EB3C9-E426-D94A-9E37-90D785C1AC1F}" sibTransId="{20464E2D-5B51-CB44-A40D-2BD3F86222DC}"/>
    <dgm:cxn modelId="{D46B1492-1BE7-7746-8386-D54AE98A41B4}" srcId="{9268BB22-023C-FF48-8DE4-8DDE350E53A9}" destId="{73976D69-FDA3-6D42-807E-E528AACC14ED}" srcOrd="0" destOrd="0" parTransId="{F56F99F4-A57F-0045-8457-26B2697CCA45}" sibTransId="{2146D801-C1BA-2D4B-BAE8-D4348FDA4773}"/>
    <dgm:cxn modelId="{7C957A92-4992-46B1-BB0B-A0A3EC430F36}" srcId="{8B992129-5210-C045-A6D3-E2830A69DB2D}" destId="{37661ED9-83CC-4A96-A77F-6ACFEAC8008E}" srcOrd="0" destOrd="0" parTransId="{913C24E8-1B2D-4094-AD94-C66303B36151}" sibTransId="{4AF828CD-A747-42D4-BD6C-AB9069868A61}"/>
    <dgm:cxn modelId="{737CF693-84DB-A843-863E-F025D56CEED7}" type="presOf" srcId="{2C8B349E-F791-9145-8A20-C98EFB08299B}" destId="{C5E527B7-828C-2B41-B178-9C220760042C}" srcOrd="0" destOrd="32" presId="urn:microsoft.com/office/officeart/2005/8/layout/hList2#1"/>
    <dgm:cxn modelId="{9DDF3A94-8DC8-6840-86E9-01E8E9043BDC}" srcId="{DA5751D1-6C7E-244E-A57A-57A9C4E309BB}" destId="{09BD9736-5596-F44C-B07E-46834DF9D9BF}" srcOrd="13" destOrd="0" parTransId="{FCC45C5D-3830-0F4C-8FD9-CED09B189C57}" sibTransId="{F7E0FB47-C7EE-4647-8A15-09CFFCF01252}"/>
    <dgm:cxn modelId="{ED099795-F0CE-4440-A90F-DD1D6513A7E3}" srcId="{5734997E-589F-7E43-93CA-AE4262D87B17}" destId="{6C005969-E058-8E42-BF54-839D800D83A0}" srcOrd="5" destOrd="0" parTransId="{C519E6CD-30D6-2F4D-B92F-A9E532D858C9}" sibTransId="{BEAD19D1-C1FF-084F-8308-CC41336BB113}"/>
    <dgm:cxn modelId="{4090AF95-4732-4B43-9482-8ED870A0994C}" srcId="{09398C98-F179-BF40-8C40-37534BA84319}" destId="{500BCAF2-D88B-A044-94BC-43304DFA57B3}" srcOrd="4" destOrd="0" parTransId="{8A5433E6-199F-5340-AE4F-CB4496172195}" sibTransId="{376A0497-B4E3-6B40-9B53-9881C2B8B397}"/>
    <dgm:cxn modelId="{94B4C896-B6C8-6940-86BF-8FDA3AD75CC1}" type="presOf" srcId="{70920C03-1B58-A245-AE3A-E5B60E9466DD}" destId="{2D7C3B42-8975-B94C-BEBF-D6024B13C934}" srcOrd="0" destOrd="7" presId="urn:microsoft.com/office/officeart/2005/8/layout/hList2#1"/>
    <dgm:cxn modelId="{228A2697-F7AA-0D46-BD91-635887EB909C}" srcId="{86B437E4-C770-EA4D-BD75-4D5B66959C10}" destId="{6DF68EFD-8EC6-CC4B-80FE-ED64A6287146}" srcOrd="1" destOrd="0" parTransId="{73AEE2E0-6113-E34F-8F1A-2CB42D6A183B}" sibTransId="{89BD4229-3D8D-1245-9C0E-F7039BAAFBBA}"/>
    <dgm:cxn modelId="{8644B698-6FCC-2247-AFAF-4509C9E47343}" srcId="{E93D1666-7CCB-DC45-BEE2-7BA117D97467}" destId="{DED8A4AA-D797-F244-B937-703C17E3D760}" srcOrd="3" destOrd="0" parTransId="{FA070B4F-A30B-E244-9D65-C1CBEFF15550}" sibTransId="{BF9183A9-2AD8-0642-80ED-11E31D88193C}"/>
    <dgm:cxn modelId="{606E7B99-D06E-B448-8706-F8050CF49E9C}" type="presOf" srcId="{5C42156A-6B38-204A-9543-138419C7E065}" destId="{2D7C3B42-8975-B94C-BEBF-D6024B13C934}" srcOrd="0" destOrd="0" presId="urn:microsoft.com/office/officeart/2005/8/layout/hList2#1"/>
    <dgm:cxn modelId="{B58D9B9B-D357-8F43-8417-E2F2A83AAC97}" srcId="{DA5751D1-6C7E-244E-A57A-57A9C4E309BB}" destId="{C845A625-BCCE-2A4F-9367-B3053BDD8A2B}" srcOrd="2" destOrd="0" parTransId="{AB764B34-904C-6448-B317-A86C1CF969B7}" sibTransId="{2693DC54-9B67-7642-B507-108BCD3B3ABF}"/>
    <dgm:cxn modelId="{CFAA779D-3780-F14F-8D4E-07C493903F02}" type="presOf" srcId="{A40C5FD9-B522-3C4B-9402-39795BBC6134}" destId="{D0D2E917-9885-D449-BA75-34E5FCE42D7F}" srcOrd="0" destOrd="22" presId="urn:microsoft.com/office/officeart/2005/8/layout/hList2#1"/>
    <dgm:cxn modelId="{78299B9D-37F8-824D-8032-20AB0CB0FE75}" srcId="{5734997E-589F-7E43-93CA-AE4262D87B17}" destId="{C17C8D1C-8C3E-8549-BB2F-3C05CEE04EF7}" srcOrd="6" destOrd="0" parTransId="{1ACF84FF-EE98-1342-AFCC-7DEE790A9FEF}" sibTransId="{624F594E-2ACF-DE4A-87C9-E549322079CC}"/>
    <dgm:cxn modelId="{E0ACFD9D-D058-5F4A-8AE6-1A963D25F3BA}" srcId="{E93D1666-7CCB-DC45-BEE2-7BA117D97467}" destId="{459BA400-8CCB-D541-BC22-78E07CD382F1}" srcOrd="2" destOrd="0" parTransId="{450FD52B-5AB7-C046-8B96-32C4BCD7ECB3}" sibTransId="{B2E630B8-6705-A246-B0AB-6F5BE0883206}"/>
    <dgm:cxn modelId="{FD5A759E-0353-774E-B8C2-14F5792761DE}" srcId="{A40C5FD9-B522-3C4B-9402-39795BBC6134}" destId="{AE0E41F3-BCAD-2540-8B66-0926B1D0464B}" srcOrd="5" destOrd="0" parTransId="{A2F573A5-6017-FD4F-B698-5677F5994083}" sibTransId="{92463CA3-E8C6-2F4A-98BA-8303E0FC6EB6}"/>
    <dgm:cxn modelId="{CBCA0D9F-5423-FF42-B95E-007B635CDDF2}" srcId="{DA5751D1-6C7E-244E-A57A-57A9C4E309BB}" destId="{C5A0C06E-CCA2-A14C-83AB-2B35614A4A17}" srcOrd="7" destOrd="0" parTransId="{9AD70206-9340-6F47-8AC5-08C333501EA7}" sibTransId="{3068A8DC-D765-FC42-A1D2-980492BE9640}"/>
    <dgm:cxn modelId="{22E22EA0-11A0-8E42-9F26-8739BC40A273}" type="presOf" srcId="{8B992129-5210-C045-A6D3-E2830A69DB2D}" destId="{4FC1A0F9-BCF1-FC41-8E57-7C9CF9D7AC39}" srcOrd="0" destOrd="5" presId="urn:microsoft.com/office/officeart/2005/8/layout/hList2#1"/>
    <dgm:cxn modelId="{AF27B0A0-96ED-0C46-88B5-5A18C509ECFE}" type="presOf" srcId="{1677432D-1BE9-244D-ACBA-16D0013B9A5D}" destId="{2D7C3B42-8975-B94C-BEBF-D6024B13C934}" srcOrd="0" destOrd="25" presId="urn:microsoft.com/office/officeart/2005/8/layout/hList2#1"/>
    <dgm:cxn modelId="{7F085CA1-1605-C943-8D21-8D96CCA97CFA}" srcId="{2136F26D-EA25-434F-9ABB-8EE41A1CC326}" destId="{A8F76BC2-5761-0F4F-9554-803B82527089}" srcOrd="8" destOrd="0" parTransId="{BF882512-B1A8-B148-AB5D-225EBB7D0F2B}" sibTransId="{418B604F-6513-B54E-904C-2FB596BB01C2}"/>
    <dgm:cxn modelId="{FE4778A1-5711-674F-A4EC-63BAE0A3F2E8}" srcId="{6EB8B51D-5392-3E4D-AF94-646B98EFB325}" destId="{295AF856-9C58-4F40-BAB5-5DB1D727D309}" srcOrd="6" destOrd="0" parTransId="{B6251175-D77D-894C-9DD7-53955312B315}" sibTransId="{4747BEFB-1EAD-8F44-B31C-214E2C50BAC6}"/>
    <dgm:cxn modelId="{91C157A3-8DFB-2A4A-A644-4805B105B73F}" type="presOf" srcId="{7FA1D5C0-C7A5-BA4D-8B55-EEBCC3EE4BCB}" destId="{FC665E3E-82D1-D846-91C1-64256D309AA5}" srcOrd="0" destOrd="0" presId="urn:microsoft.com/office/officeart/2005/8/layout/hList2#1"/>
    <dgm:cxn modelId="{73AB23A6-46F0-B44B-86A2-91B7E7C4F2DC}" type="presOf" srcId="{37661ED9-83CC-4A96-A77F-6ACFEAC8008E}" destId="{4FC1A0F9-BCF1-FC41-8E57-7C9CF9D7AC39}" srcOrd="0" destOrd="6" presId="urn:microsoft.com/office/officeart/2005/8/layout/hList2#1"/>
    <dgm:cxn modelId="{63A94FA6-49DD-DF47-A66D-74C7771DCC2B}" type="presOf" srcId="{ABDB186D-008E-A942-B8C7-8A2A66E1688D}" destId="{D0D2E917-9885-D449-BA75-34E5FCE42D7F}" srcOrd="0" destOrd="25" presId="urn:microsoft.com/office/officeart/2005/8/layout/hList2#1"/>
    <dgm:cxn modelId="{FD4E68A7-5585-AB4B-BEDF-7F87B3280685}" srcId="{9268BB22-023C-FF48-8DE4-8DDE350E53A9}" destId="{79665781-8E3B-0041-A885-F7981B9BA263}" srcOrd="3" destOrd="0" parTransId="{13E22539-033A-BE4D-BC5F-77171E9950B9}" sibTransId="{C8A9887F-096C-0141-8105-09741791812A}"/>
    <dgm:cxn modelId="{F1C1E9A7-FB37-1A46-991B-F480DF5AC33A}" type="presOf" srcId="{DE4FADA8-CC1B-B24B-8771-3145B264C79D}" destId="{2D7C3B42-8975-B94C-BEBF-D6024B13C934}" srcOrd="0" destOrd="34" presId="urn:microsoft.com/office/officeart/2005/8/layout/hList2#1"/>
    <dgm:cxn modelId="{181847A9-F116-4140-AB9F-4AC8410E146C}" type="presOf" srcId="{3DD2B602-DEE2-254F-907F-E7BB4FE1918E}" destId="{C5E527B7-828C-2B41-B178-9C220760042C}" srcOrd="0" destOrd="35" presId="urn:microsoft.com/office/officeart/2005/8/layout/hList2#1"/>
    <dgm:cxn modelId="{45F777A9-4A00-C743-9F08-A52500CF6DA8}" type="presOf" srcId="{870D7480-F0AD-1541-9D4A-6653A5BAF7E4}" destId="{2D7C3B42-8975-B94C-BEBF-D6024B13C934}" srcOrd="0" destOrd="9" presId="urn:microsoft.com/office/officeart/2005/8/layout/hList2#1"/>
    <dgm:cxn modelId="{B6939DA9-935F-CA4D-897A-86BB44B68BA8}" type="presOf" srcId="{5A1DB80C-9257-C74D-BD5A-1C86B36707D0}" destId="{4FC1A0F9-BCF1-FC41-8E57-7C9CF9D7AC39}" srcOrd="0" destOrd="2" presId="urn:microsoft.com/office/officeart/2005/8/layout/hList2#1"/>
    <dgm:cxn modelId="{A195B9A9-5119-4426-9538-9E82E17FAB8E}" srcId="{68F10FE3-CFB8-8B45-B187-4E1FD2479E31}" destId="{7EED2310-3EC9-4ACC-902E-CD154F2A8172}" srcOrd="3" destOrd="0" parTransId="{7D1C30A1-7E9F-48BA-AE94-DC8838BE5818}" sibTransId="{9C196454-27D3-432B-9B2D-E83563BB6088}"/>
    <dgm:cxn modelId="{A50512AA-906A-C242-8023-406615639656}" srcId="{5734997E-589F-7E43-93CA-AE4262D87B17}" destId="{BA3AE225-A1A8-1847-8152-FA8DE9C1F504}" srcOrd="1" destOrd="0" parTransId="{4FE5E9AD-A84E-A946-B91F-ABCF035B83F3}" sibTransId="{EA040097-C0FB-FE4E-A568-FED8FB400207}"/>
    <dgm:cxn modelId="{3F5C99AB-F1C1-E243-A605-386A420339AC}" type="presOf" srcId="{ADE552BB-FB38-4AD5-B119-AF8819C49E53}" destId="{4FC1A0F9-BCF1-FC41-8E57-7C9CF9D7AC39}" srcOrd="0" destOrd="9" presId="urn:microsoft.com/office/officeart/2005/8/layout/hList2#1"/>
    <dgm:cxn modelId="{202334AF-81A4-6840-A646-1C80D278E748}" srcId="{5734997E-589F-7E43-93CA-AE4262D87B17}" destId="{610D5CED-8AB5-584C-AC98-9C5EA43D40A8}" srcOrd="3" destOrd="0" parTransId="{E7170986-726F-A84A-9E78-704AB07B8AA5}" sibTransId="{C11D9686-AEA4-F242-90B6-90CC0B9F2582}"/>
    <dgm:cxn modelId="{6651D0AF-DEC2-584A-8C71-8E233968BDCD}" srcId="{9268BB22-023C-FF48-8DE4-8DDE350E53A9}" destId="{93E4DC08-4A04-AA4D-BC21-AD5DB5B982F8}" srcOrd="10" destOrd="0" parTransId="{C96F6B8B-D9D1-194F-9011-EA84C640C39A}" sibTransId="{496F5B66-784A-BC46-8E55-7CFC91E62AD4}"/>
    <dgm:cxn modelId="{D32653B0-8844-C346-817A-87FBFAB1A70B}" srcId="{B85A35A7-33D2-DE4E-82BF-48F9885F7DA0}" destId="{983D3A0D-F3C8-C147-8AFC-88E4B9095886}" srcOrd="3" destOrd="0" parTransId="{75FDF45F-4055-FF4A-AE85-79B11969E3EB}" sibTransId="{E82745A3-873A-0949-9F3A-F815B1DCCF77}"/>
    <dgm:cxn modelId="{6300DDB0-DA40-9A4A-BBDC-92AEE38C5367}" type="presOf" srcId="{6EB8B51D-5392-3E4D-AF94-646B98EFB325}" destId="{2D7C3B42-8975-B94C-BEBF-D6024B13C934}" srcOrd="0" destOrd="22" presId="urn:microsoft.com/office/officeart/2005/8/layout/hList2#1"/>
    <dgm:cxn modelId="{36F51CB1-677B-FE4A-85FF-1F17A83695A6}" type="presOf" srcId="{138A1749-D8D5-3F4C-98FE-3EEB60B577CB}" destId="{97BDBA49-B9FE-EA45-8A7E-524F32FF7DBA}" srcOrd="0" destOrd="12" presId="urn:microsoft.com/office/officeart/2005/8/layout/hList2#1"/>
    <dgm:cxn modelId="{D91959B1-2A9F-D947-8EF3-47AEAC4671D4}" type="presOf" srcId="{A46B607D-1D4B-8D45-9F8C-3CD5F254D942}" destId="{97BDBA49-B9FE-EA45-8A7E-524F32FF7DBA}" srcOrd="0" destOrd="1" presId="urn:microsoft.com/office/officeart/2005/8/layout/hList2#1"/>
    <dgm:cxn modelId="{38577DB1-DEC3-1D4F-8814-A2B94C518080}" type="presOf" srcId="{2F18C554-8B74-2E41-9B9C-9310735B7128}" destId="{4FC1A0F9-BCF1-FC41-8E57-7C9CF9D7AC39}" srcOrd="0" destOrd="4" presId="urn:microsoft.com/office/officeart/2005/8/layout/hList2#1"/>
    <dgm:cxn modelId="{0DF1D0B1-DD5E-D842-8323-2193903C6145}" srcId="{5734997E-589F-7E43-93CA-AE4262D87B17}" destId="{0D7D03E5-E879-B341-A8F0-BE71122D0434}" srcOrd="9" destOrd="0" parTransId="{C06F0153-0AD0-5C41-A26B-20BDEFAE4BC4}" sibTransId="{095DFAE2-1A7D-7B48-8E7F-944C1C6DE8AE}"/>
    <dgm:cxn modelId="{899262B4-7364-E244-8932-012EBFE5167A}" srcId="{DA5751D1-6C7E-244E-A57A-57A9C4E309BB}" destId="{3DF75EDA-B35B-1449-A3AE-E66069EB17F9}" srcOrd="0" destOrd="0" parTransId="{9F1D391F-569E-8543-8888-2CA2B4A34F4E}" sibTransId="{8AB327E9-9CB0-B84C-ACC4-5A8D19A1A902}"/>
    <dgm:cxn modelId="{04F67BB5-66A1-954F-BC92-310A4345943B}" srcId="{7FA1D5C0-C7A5-BA4D-8B55-EEBCC3EE4BCB}" destId="{A46B607D-1D4B-8D45-9F8C-3CD5F254D942}" srcOrd="1" destOrd="0" parTransId="{6574A873-CBE2-C54A-B9F7-52DB6D83740E}" sibTransId="{EFEB30F3-8331-434F-B5D3-1A878ACB342A}"/>
    <dgm:cxn modelId="{78FA6CB6-EDC9-5D4C-9CB9-41655A0CCA80}" type="presOf" srcId="{B0BB2ACC-45D8-8749-829A-B1736436C610}" destId="{2D7C3B42-8975-B94C-BEBF-D6024B13C934}" srcOrd="0" destOrd="37" presId="urn:microsoft.com/office/officeart/2005/8/layout/hList2#1"/>
    <dgm:cxn modelId="{E49126B7-3882-734F-915F-90B9ACA910E7}" srcId="{09398C98-F179-BF40-8C40-37534BA84319}" destId="{3B831F24-B8D5-284F-885F-52C2674FC0A1}" srcOrd="6" destOrd="0" parTransId="{07C5ABF1-EDDD-E64C-AACD-3867581DCAFD}" sibTransId="{7FCAED0D-05B6-6146-AFF2-173FA88FB49D}"/>
    <dgm:cxn modelId="{A51383B9-7832-8542-A121-2FE44594179D}" srcId="{A04421F0-BB0A-6345-95DA-024E5175BC3E}" destId="{EDA8D57D-F9A4-CA42-B39B-DB1B9BA95B8E}" srcOrd="3" destOrd="0" parTransId="{A87D7CCA-9B1F-0C42-8C62-8C8B0DF8FCCC}" sibTransId="{7ED9F29F-F022-1F4C-A690-8731DD6A56DD}"/>
    <dgm:cxn modelId="{7C58C4B9-A9FC-5E42-8385-70D8875E3D28}" srcId="{5734997E-589F-7E43-93CA-AE4262D87B17}" destId="{3FA10EFA-1862-3C41-BC5B-8E4F6DF5B3D5}" srcOrd="7" destOrd="0" parTransId="{03E41A53-06CC-4940-8BEB-846C61E6B610}" sibTransId="{46C77078-18DF-684A-8E87-077D1D74030C}"/>
    <dgm:cxn modelId="{108ED3B9-84E6-D445-80D8-5BD57A02722E}" srcId="{A04421F0-BB0A-6345-95DA-024E5175BC3E}" destId="{CAB8A6DD-E99B-3447-B9E2-09EE6546ACF4}" srcOrd="5" destOrd="0" parTransId="{220FFA41-EFC6-9748-8B88-EBBF4D9C2F88}" sibTransId="{AA4A390D-F045-E344-BFA9-D114F3EE4B1A}"/>
    <dgm:cxn modelId="{31207FBB-960B-F644-B9BD-A063545B2993}" type="presOf" srcId="{24B8A777-2FA6-F44E-9E22-61A7CF942BBF}" destId="{C5E527B7-828C-2B41-B178-9C220760042C}" srcOrd="0" destOrd="24" presId="urn:microsoft.com/office/officeart/2005/8/layout/hList2#1"/>
    <dgm:cxn modelId="{F0C090BC-64D6-6342-B0CD-9B986A060CB2}" type="presOf" srcId="{55C55B63-032C-AB4A-9ECD-984FB5859AD8}" destId="{C5E527B7-828C-2B41-B178-9C220760042C}" srcOrd="0" destOrd="0" presId="urn:microsoft.com/office/officeart/2005/8/layout/hList2#1"/>
    <dgm:cxn modelId="{930DAABC-D729-1948-BD13-57F3DA4D2404}" type="presOf" srcId="{FAC30C9F-FE7B-BB4B-80B0-E70AA879B7B1}" destId="{22FC153C-4E94-6E4B-82CC-B7F4AEED1B9B}" srcOrd="0" destOrd="0" presId="urn:microsoft.com/office/officeart/2005/8/layout/hList2#1"/>
    <dgm:cxn modelId="{8F61C5BF-4E3D-4643-B55D-E10E4750555A}" srcId="{5734997E-589F-7E43-93CA-AE4262D87B17}" destId="{20AD4C36-E361-6E4E-856E-3B438528C2FF}" srcOrd="4" destOrd="0" parTransId="{8EDB4092-596E-D340-B005-876BBA1076BE}" sibTransId="{82C76B72-65B0-7B49-9528-6375A2AB02E5}"/>
    <dgm:cxn modelId="{41BBECC2-09BF-1645-A372-C924785138FA}" srcId="{9268BB22-023C-FF48-8DE4-8DDE350E53A9}" destId="{032D9381-F17A-9B47-8978-F1C3DAD65A5A}" srcOrd="8" destOrd="0" parTransId="{CDFD70C1-E7A2-4248-9CBF-AC0B512019A8}" sibTransId="{E455DFA8-4C94-0A40-9ECB-F951BA147040}"/>
    <dgm:cxn modelId="{686270C3-9657-BC43-844A-AAD18EE4FA70}" srcId="{B85A35A7-33D2-DE4E-82BF-48F9885F7DA0}" destId="{43807371-6F3E-4841-98F5-B4791F0B717D}" srcOrd="0" destOrd="0" parTransId="{4B31B9D6-AD4E-1D45-ADD9-413A1022841E}" sibTransId="{11483B86-95EF-8C48-99A2-3463C5DE86CF}"/>
    <dgm:cxn modelId="{EA1888C3-AEF4-B946-B85C-598E2ACA51DE}" srcId="{A40C5FD9-B522-3C4B-9402-39795BBC6134}" destId="{7CB1390D-9274-0743-8955-B67ECA49BE2C}" srcOrd="3" destOrd="0" parTransId="{D5447126-5550-6F4B-9605-42B3301F4DFE}" sibTransId="{82136597-6801-AF4E-A4FA-FB4F28F59DBB}"/>
    <dgm:cxn modelId="{9A2B0DC4-F6F9-6C40-AA20-412650D8DAFD}" srcId="{09398C98-F179-BF40-8C40-37534BA84319}" destId="{DE4FADA8-CC1B-B24B-8771-3145B264C79D}" srcOrd="2" destOrd="0" parTransId="{289A9C5E-BF1F-9349-9B2D-491E9E8556D3}" sibTransId="{53020D98-976C-5D45-A650-3DDD7A88EB39}"/>
    <dgm:cxn modelId="{40A0ABC5-DE5A-F84D-A220-3289392ED302}" type="presOf" srcId="{24E46F25-C8D3-5145-A350-967B88774BCB}" destId="{D0D2E917-9885-D449-BA75-34E5FCE42D7F}" srcOrd="0" destOrd="12" presId="urn:microsoft.com/office/officeart/2005/8/layout/hList2#1"/>
    <dgm:cxn modelId="{8B2942C6-E0D5-4201-B23D-6FD07CF369FE}" srcId="{A40C5FD9-B522-3C4B-9402-39795BBC6134}" destId="{95E5A891-EC26-4F97-8E59-8FF00083B1B1}" srcOrd="8" destOrd="0" parTransId="{AFB29131-A322-4E34-90DA-8B9EDCEC8E36}" sibTransId="{B37F9F9D-0334-4F3D-8C72-E604C171A767}"/>
    <dgm:cxn modelId="{303E13C7-A45F-4E4E-A6FB-EBF1F4E95295}" type="presOf" srcId="{EC871F6B-E893-6149-940E-915440D3BF12}" destId="{C5E527B7-828C-2B41-B178-9C220760042C}" srcOrd="0" destOrd="6" presId="urn:microsoft.com/office/officeart/2005/8/layout/hList2#1"/>
    <dgm:cxn modelId="{05CCDAC7-CA22-6D4B-8F0E-C00121AB09E1}" srcId="{6EB8B51D-5392-3E4D-AF94-646B98EFB325}" destId="{D0EAC5AE-68A3-2B4D-9423-D47465F4E7DE}" srcOrd="3" destOrd="0" parTransId="{8638F58C-8393-6A4E-8C24-09AA8FD8D63C}" sibTransId="{158DAD0A-1B9E-3547-886C-9BF96410FF6B}"/>
    <dgm:cxn modelId="{E838DEC7-487D-5548-8643-431FF403A422}" type="presOf" srcId="{7E6285F4-AF3C-4B45-9EA1-9B9EE735BC64}" destId="{97BDBA49-B9FE-EA45-8A7E-524F32FF7DBA}" srcOrd="0" destOrd="13" presId="urn:microsoft.com/office/officeart/2005/8/layout/hList2#1"/>
    <dgm:cxn modelId="{D9765DC8-4A12-AB46-8A1C-74093B8C522D}" type="presOf" srcId="{0732F436-83CF-BF41-8659-E844414B3B54}" destId="{2D7C3B42-8975-B94C-BEBF-D6024B13C934}" srcOrd="0" destOrd="12" presId="urn:microsoft.com/office/officeart/2005/8/layout/hList2#1"/>
    <dgm:cxn modelId="{3446E5C8-33E0-C54B-9E56-67DE3B39C1F5}" type="presOf" srcId="{647C52DF-2CAF-E948-A4FC-DDA52D01F5B7}" destId="{2D7C3B42-8975-B94C-BEBF-D6024B13C934}" srcOrd="0" destOrd="11" presId="urn:microsoft.com/office/officeart/2005/8/layout/hList2#1"/>
    <dgm:cxn modelId="{5F946DC9-93F1-C54C-A8C3-0B933E631826}" type="presOf" srcId="{7F5A6060-B561-D048-9FEB-79C1EC5B55BB}" destId="{C5E527B7-828C-2B41-B178-9C220760042C}" srcOrd="0" destOrd="9" presId="urn:microsoft.com/office/officeart/2005/8/layout/hList2#1"/>
    <dgm:cxn modelId="{2F5280C9-E93F-9440-8F04-9A30296D0571}" type="presOf" srcId="{7FF2B0D9-F255-5E4C-84EC-C072568CD757}" destId="{C5E527B7-828C-2B41-B178-9C220760042C}" srcOrd="0" destOrd="25" presId="urn:microsoft.com/office/officeart/2005/8/layout/hList2#1"/>
    <dgm:cxn modelId="{9CEC7ACA-EF7C-574C-88BE-CAD50BC919D9}" type="presOf" srcId="{D0AFF808-6772-804D-BE24-652861AA628C}" destId="{C5E527B7-828C-2B41-B178-9C220760042C}" srcOrd="0" destOrd="17" presId="urn:microsoft.com/office/officeart/2005/8/layout/hList2#1"/>
    <dgm:cxn modelId="{AA37C3CA-7746-B94A-848B-3169F9EB9229}" srcId="{C33C2E13-18A4-6B4D-82E0-0123887F5BA5}" destId="{1964938C-75A3-C343-88F7-031D01736C13}" srcOrd="1" destOrd="0" parTransId="{EFBF28A4-5FEF-7E4F-96BB-849EB2ADE89D}" sibTransId="{64A7D12A-5294-1D44-B3DE-602F483DDA78}"/>
    <dgm:cxn modelId="{C1BC44CC-89E1-5842-B912-984A96EAF2D7}" srcId="{9268BB22-023C-FF48-8DE4-8DDE350E53A9}" destId="{3DD2B602-DEE2-254F-907F-E7BB4FE1918E}" srcOrd="12" destOrd="0" parTransId="{C4ECEDA2-8D1C-A44C-BBE2-BF34C36D26E3}" sibTransId="{4DA14ED7-26DA-D74F-98F5-990BE54859C2}"/>
    <dgm:cxn modelId="{4BF349CC-109D-9D45-B286-8CFA93C26D5F}" type="presOf" srcId="{35AA2B12-6B61-1449-B428-4246C029E220}" destId="{97BDBA49-B9FE-EA45-8A7E-524F32FF7DBA}" srcOrd="0" destOrd="4" presId="urn:microsoft.com/office/officeart/2005/8/layout/hList2#1"/>
    <dgm:cxn modelId="{B6F1B6CE-0FF5-F541-BBC8-6496C915ED99}" srcId="{FAC30C9F-FE7B-BB4B-80B0-E70AA879B7B1}" destId="{A40C5FD9-B522-3C4B-9402-39795BBC6134}" srcOrd="5" destOrd="0" parTransId="{F8B3DF62-15A1-2E46-B63D-8E044C8E091F}" sibTransId="{07C96A42-3F09-5D45-94D3-55F433D5D1A8}"/>
    <dgm:cxn modelId="{AB3755CF-42BD-4444-B7B2-FD34298C6E90}" type="presOf" srcId="{F8B18E59-146A-6043-8E8F-787AE50505D9}" destId="{2D7C3B42-8975-B94C-BEBF-D6024B13C934}" srcOrd="0" destOrd="21" presId="urn:microsoft.com/office/officeart/2005/8/layout/hList2#1"/>
    <dgm:cxn modelId="{803A67CF-D175-E547-981B-21C66BBC17AA}" type="presOf" srcId="{EDA8D57D-F9A4-CA42-B39B-DB1B9BA95B8E}" destId="{C5E527B7-828C-2B41-B178-9C220760042C}" srcOrd="0" destOrd="12" presId="urn:microsoft.com/office/officeart/2005/8/layout/hList2#1"/>
    <dgm:cxn modelId="{F4246ECF-442F-6646-8D58-6419BBDFEE02}" srcId="{FAC30C9F-FE7B-BB4B-80B0-E70AA879B7B1}" destId="{5734997E-589F-7E43-93CA-AE4262D87B17}" srcOrd="1" destOrd="0" parTransId="{8F869E2C-5D47-A44C-8BE1-D01AAE1032E4}" sibTransId="{1E664E86-0071-5F49-B938-D81306D15D68}"/>
    <dgm:cxn modelId="{A3B546D0-2C57-1348-94F0-35EEB7A369C2}" type="presOf" srcId="{C4B1DC2F-08B3-E640-BC5F-C226C2EFB934}" destId="{D0D2E917-9885-D449-BA75-34E5FCE42D7F}" srcOrd="0" destOrd="24" presId="urn:microsoft.com/office/officeart/2005/8/layout/hList2#1"/>
    <dgm:cxn modelId="{4C0839D1-E184-6E47-8E42-60BB29B64DA4}" srcId="{6EB8B51D-5392-3E4D-AF94-646B98EFB325}" destId="{1677432D-1BE9-244D-ACBA-16D0013B9A5D}" srcOrd="2" destOrd="0" parTransId="{C634D453-CE62-4144-8E2E-31853C3BCD05}" sibTransId="{FF22CB0E-3C4A-4542-B61F-2995BA93D7B4}"/>
    <dgm:cxn modelId="{157A1BD2-744F-2E4F-9AA5-B1871B52E350}" type="presOf" srcId="{5B8CF9CD-F542-354F-B39B-CDA27A7E4335}" destId="{97BDBA49-B9FE-EA45-8A7E-524F32FF7DBA}" srcOrd="0" destOrd="14" presId="urn:microsoft.com/office/officeart/2005/8/layout/hList2#1"/>
    <dgm:cxn modelId="{FEF404D3-57D2-824F-B378-AD53278F53C7}" srcId="{9268BB22-023C-FF48-8DE4-8DDE350E53A9}" destId="{9EF557D3-9C79-6E4D-81D2-555D56D3264C}" srcOrd="7" destOrd="0" parTransId="{CFEAC0D1-6590-B047-9136-A7D72C1B3B0F}" sibTransId="{E9A81AE9-52BC-CE4D-AD1E-B15FB2E220EE}"/>
    <dgm:cxn modelId="{B56CB6D3-CBAD-4746-9D6E-F2B102D60F24}" srcId="{DA5751D1-6C7E-244E-A57A-57A9C4E309BB}" destId="{870D7480-F0AD-1541-9D4A-6653A5BAF7E4}" srcOrd="6" destOrd="0" parTransId="{20209083-9173-2A41-BA6A-62034869CE7E}" sibTransId="{9F331B83-499A-0E47-A53B-48692FE77BF8}"/>
    <dgm:cxn modelId="{6FF136D5-E712-9141-8367-C1BDEF989B66}" type="presOf" srcId="{D0EAC5AE-68A3-2B4D-9423-D47465F4E7DE}" destId="{2D7C3B42-8975-B94C-BEBF-D6024B13C934}" srcOrd="0" destOrd="26" presId="urn:microsoft.com/office/officeart/2005/8/layout/hList2#1"/>
    <dgm:cxn modelId="{7EE9B7D5-16C3-F349-8D6A-DF611922C790}" srcId="{DA5751D1-6C7E-244E-A57A-57A9C4E309BB}" destId="{0732F436-83CF-BF41-8659-E844414B3B54}" srcOrd="9" destOrd="0" parTransId="{FDAE1F35-7C2D-9643-B8CF-EF2F1AFB7C16}" sibTransId="{A799552E-6A82-A14B-9E5B-AE70CC7CCB82}"/>
    <dgm:cxn modelId="{5F14C8D5-FCD1-834A-9200-D193C6C692AF}" type="presOf" srcId="{7CD0BFAB-D82B-A649-A1A7-664689F21D92}" destId="{D0D2E917-9885-D449-BA75-34E5FCE42D7F}" srcOrd="0" destOrd="0" presId="urn:microsoft.com/office/officeart/2005/8/layout/hList2#1"/>
    <dgm:cxn modelId="{571CD6D6-A8F3-624D-BF59-BCF404A3F2F5}" srcId="{AEE53459-7BB0-2D46-893D-2B2847BBF9E6}" destId="{2F18C554-8B74-2E41-9B9C-9310735B7128}" srcOrd="2" destOrd="0" parTransId="{126C57B1-9EC7-EA46-B976-3108E5028155}" sibTransId="{AB7E2874-BFBE-AE4F-93C1-ECAFE9383CB7}"/>
    <dgm:cxn modelId="{65BC82D8-B6F8-4E47-9B9B-124EAF480541}" srcId="{A40C5FD9-B522-3C4B-9402-39795BBC6134}" destId="{10EF9894-F58D-A446-8A5D-F6DE551D3522}" srcOrd="4" destOrd="0" parTransId="{33787D1C-6929-F345-A2FB-B7AC23F0A375}" sibTransId="{19F4FD45-BCA7-334F-ACFA-11686A3BD3F3}"/>
    <dgm:cxn modelId="{1B1256D9-C288-7D4B-82E6-D12C04358F57}" type="presOf" srcId="{0716B168-936D-F549-A629-B7A3228BEE1B}" destId="{2D7C3B42-8975-B94C-BEBF-D6024B13C934}" srcOrd="0" destOrd="23" presId="urn:microsoft.com/office/officeart/2005/8/layout/hList2#1"/>
    <dgm:cxn modelId="{DCE9BCD9-0862-5E4C-817E-57990F39F75F}" type="presOf" srcId="{83A4709F-A186-6D4D-A878-A113D094164A}" destId="{D0D2E917-9885-D449-BA75-34E5FCE42D7F}" srcOrd="0" destOrd="13" presId="urn:microsoft.com/office/officeart/2005/8/layout/hList2#1"/>
    <dgm:cxn modelId="{0C633FDB-181B-194B-A612-38BA532D9977}" srcId="{9268BB22-023C-FF48-8DE4-8DDE350E53A9}" destId="{2C8B349E-F791-9145-8A20-C98EFB08299B}" srcOrd="9" destOrd="0" parTransId="{DF1C2A6D-B1C4-E24D-8678-EA594408FFD6}" sibTransId="{45C0F5E6-2E4E-3747-865D-7FAB6F2F5D56}"/>
    <dgm:cxn modelId="{DE6CCADB-9A2B-2C43-BA57-B2B55D382ED5}" srcId="{A04421F0-BB0A-6345-95DA-024E5175BC3E}" destId="{2C35159D-DC49-1A4D-8497-3E2C36D102D0}" srcOrd="4" destOrd="0" parTransId="{89B0FEED-EBF1-BA42-993C-B35A9C1A41DB}" sibTransId="{5C93155F-53BC-384E-BE65-DBB7772DECB1}"/>
    <dgm:cxn modelId="{92C438DC-B4A4-0447-B222-12D2E18CF591}" srcId="{AEE53459-7BB0-2D46-893D-2B2847BBF9E6}" destId="{7AE8A696-9DC3-C048-A6E4-252BF3BDE946}" srcOrd="3" destOrd="0" parTransId="{ABB8EC3E-4D98-4546-BABA-FE438EB8781F}" sibTransId="{E90E9AD2-0DA1-244C-8A23-8055DEEB8E8F}"/>
    <dgm:cxn modelId="{DDD4ADDC-6040-124C-AE69-45DFE1839B39}" srcId="{2136F26D-EA25-434F-9ABB-8EE41A1CC326}" destId="{7C0D3EAE-627D-FD4F-A7CB-3BD4A7B7485B}" srcOrd="2" destOrd="0" parTransId="{DFAFFC82-6103-2049-9E77-10C3C297D4A6}" sibTransId="{5D550478-ED5C-1544-B462-E7F76B2C380B}"/>
    <dgm:cxn modelId="{ADF0C1DC-A479-8C4F-B4E2-CB77A4F4EE1B}" srcId="{E93D1666-7CCB-DC45-BEE2-7BA117D97467}" destId="{D0AFF808-6772-804D-BE24-652861AA628C}" srcOrd="1" destOrd="0" parTransId="{B777DA2C-6454-154A-AFBA-86E74541CD5E}" sibTransId="{B813372B-2A10-1746-ABE5-5D9DCD02EBA2}"/>
    <dgm:cxn modelId="{7B001BDD-2CCC-804B-BB55-8A850D3F6866}" type="presOf" srcId="{A9ECE759-0704-CC4E-AEDE-A3E3A7957719}" destId="{D0D2E917-9885-D449-BA75-34E5FCE42D7F}" srcOrd="0" destOrd="17" presId="urn:microsoft.com/office/officeart/2005/8/layout/hList2#1"/>
    <dgm:cxn modelId="{5F8195DE-3DEA-9D47-8F98-9D7D1BFE4C9E}" type="presOf" srcId="{2AAA2A59-DE6A-594F-B0B2-6DD10AC4BDA6}" destId="{C5E527B7-828C-2B41-B178-9C220760042C}" srcOrd="0" destOrd="16" presId="urn:microsoft.com/office/officeart/2005/8/layout/hList2#1"/>
    <dgm:cxn modelId="{615185E1-8213-E24E-AE3E-7BDF48720B90}" type="presOf" srcId="{A5B29B27-0158-4944-99DF-481A70FF30C3}" destId="{60DB44DC-9635-2A41-BE94-4C323D2C8D86}" srcOrd="0" destOrd="0" presId="urn:microsoft.com/office/officeart/2005/8/layout/hList2#1"/>
    <dgm:cxn modelId="{E490B4E4-20C7-D645-A2B1-8AAE813F26C9}" type="presOf" srcId="{20657307-786C-F84D-A919-D66B6FD05D76}" destId="{C5E527B7-828C-2B41-B178-9C220760042C}" srcOrd="0" destOrd="29" presId="urn:microsoft.com/office/officeart/2005/8/layout/hList2#1"/>
    <dgm:cxn modelId="{9FBE75E5-C92A-2848-BB8B-13CADDE71800}" type="presOf" srcId="{A4E78522-C296-4A9F-B0AE-491BA3C74ABE}" destId="{4FC1A0F9-BCF1-FC41-8E57-7C9CF9D7AC39}" srcOrd="0" destOrd="7" presId="urn:microsoft.com/office/officeart/2005/8/layout/hList2#1"/>
    <dgm:cxn modelId="{1BD81CE6-5D8D-6544-B4A6-6A2D720B03A6}" srcId="{B85A35A7-33D2-DE4E-82BF-48F9885F7DA0}" destId="{35AA2B12-6B61-1449-B428-4246C029E220}" srcOrd="1" destOrd="0" parTransId="{D9B71A1D-FF78-FA45-8DB5-967EA2419FD9}" sibTransId="{5CC31E57-43CB-BF44-B014-8391241DF852}"/>
    <dgm:cxn modelId="{9FD5B8E8-1ACF-4546-988F-343646816B67}" srcId="{FAC30C9F-FE7B-BB4B-80B0-E70AA879B7B1}" destId="{68F10FE3-CFB8-8B45-B187-4E1FD2479E31}" srcOrd="6" destOrd="0" parTransId="{F4EC0853-A4C4-D34A-B759-C30F85F28C54}" sibTransId="{6EA7303C-EE30-DE4A-877C-B6ED16019543}"/>
    <dgm:cxn modelId="{937E52E9-399C-2243-9B22-4862976D5818}" srcId="{09398C98-F179-BF40-8C40-37534BA84319}" destId="{B0BB2ACC-45D8-8749-829A-B1736436C610}" srcOrd="5" destOrd="0" parTransId="{D23F5B1A-A227-4A46-A7D2-E23CEA28E791}" sibTransId="{52988E97-322E-924F-B7CF-C13D40DA73E9}"/>
    <dgm:cxn modelId="{C4E05CE9-2177-D349-9ED1-D91FF8D06392}" srcId="{A40C5FD9-B522-3C4B-9402-39795BBC6134}" destId="{C4B1DC2F-08B3-E640-BC5F-C226C2EFB934}" srcOrd="1" destOrd="0" parTransId="{9C27CC53-D132-9F46-B483-2EF9CBB9870F}" sibTransId="{8C9D08B8-F6C4-7E42-B69B-24FC53D30EAB}"/>
    <dgm:cxn modelId="{6C57C3EA-CECA-4842-8FC5-F8508CF4D299}" type="presOf" srcId="{459BA400-8CCB-D541-BC22-78E07CD382F1}" destId="{C5E527B7-828C-2B41-B178-9C220760042C}" srcOrd="0" destOrd="18" presId="urn:microsoft.com/office/officeart/2005/8/layout/hList2#1"/>
    <dgm:cxn modelId="{6EFBC6EB-5C53-40BA-A144-748374164B2F}" srcId="{8B992129-5210-C045-A6D3-E2830A69DB2D}" destId="{A4E78522-C296-4A9F-B0AE-491BA3C74ABE}" srcOrd="1" destOrd="0" parTransId="{42DE30EA-3311-4840-AFF2-DFE1F8B71D74}" sibTransId="{1B2F687B-45E2-4029-8CF8-22EBDA4B0AAB}"/>
    <dgm:cxn modelId="{4499D7EB-8544-1546-B247-ED2D5099885F}" srcId="{E93D1666-7CCB-DC45-BEE2-7BA117D97467}" destId="{2AAA2A59-DE6A-594F-B0B2-6DD10AC4BDA6}" srcOrd="0" destOrd="0" parTransId="{6CDA572E-334B-CA40-A715-9126E85C5DC8}" sibTransId="{DDCB98C9-3015-6844-9B18-1B8A7F34769F}"/>
    <dgm:cxn modelId="{137804EC-2D87-8348-9269-FCC7FCE47EDE}" type="presOf" srcId="{D04029A1-FCAB-5A4A-A88B-E49B8997ABA3}" destId="{C5E527B7-828C-2B41-B178-9C220760042C}" srcOrd="0" destOrd="7" presId="urn:microsoft.com/office/officeart/2005/8/layout/hList2#1"/>
    <dgm:cxn modelId="{55A118EC-B70F-49B7-A6C3-B8CD5A089AAF}" srcId="{8B992129-5210-C045-A6D3-E2830A69DB2D}" destId="{79A10FC5-8692-4EEF-A80A-C53026541859}" srcOrd="4" destOrd="0" parTransId="{858C56D8-E62B-4ED9-9485-B956E7E2A290}" sibTransId="{223A2BA7-0FA8-4D0C-B4E4-2FBD0CD709E7}"/>
    <dgm:cxn modelId="{382CD0EC-C406-2049-87E4-8E3F30750DE1}" type="presOf" srcId="{1DB4C330-E1C1-DE47-B81A-0FDC0B5A37B4}" destId="{2D7C3B42-8975-B94C-BEBF-D6024B13C934}" srcOrd="0" destOrd="35" presId="urn:microsoft.com/office/officeart/2005/8/layout/hList2#1"/>
    <dgm:cxn modelId="{FE13E5ED-9303-D841-BF13-1C27FC397C79}" srcId="{9268BB22-023C-FF48-8DE4-8DDE350E53A9}" destId="{26C7C44A-EEC6-BD4E-A05B-687761798E29}" srcOrd="4" destOrd="0" parTransId="{E215A135-9A1F-2144-9263-D20E0710BEBD}" sibTransId="{8BF7C5F0-A0C3-F64E-86F1-A046D14940B0}"/>
    <dgm:cxn modelId="{38B50EEE-D238-7447-BA04-B97A7D34CFE4}" type="presOf" srcId="{500BCAF2-D88B-A044-94BC-43304DFA57B3}" destId="{2D7C3B42-8975-B94C-BEBF-D6024B13C934}" srcOrd="0" destOrd="36" presId="urn:microsoft.com/office/officeart/2005/8/layout/hList2#1"/>
    <dgm:cxn modelId="{9DA652F0-221E-E542-A685-A6F365A5DDBE}" srcId="{5734997E-589F-7E43-93CA-AE4262D87B17}" destId="{73E67AB4-16FA-3746-AAA6-040092DB6A55}" srcOrd="2" destOrd="0" parTransId="{F566A7C5-ABC5-4B4F-8F60-B3313A6F5E50}" sibTransId="{F0C115EA-4A23-1243-9552-779BE593EA67}"/>
    <dgm:cxn modelId="{133B7DF0-E431-B749-B74B-2B7659423E0E}" srcId="{7FA1D5C0-C7A5-BA4D-8B55-EEBCC3EE4BCB}" destId="{5B8CF9CD-F542-354F-B39B-CDA27A7E4335}" srcOrd="4" destOrd="0" parTransId="{0C8DA144-CB9F-5645-9D87-CDF791578B7E}" sibTransId="{8F760CBB-CB24-E445-A514-DC87EEB888CF}"/>
    <dgm:cxn modelId="{9B0FBDF1-66BF-C442-88B6-F68B5F9C2AA7}" type="presOf" srcId="{54B7E6BF-BF7F-DE4D-9AC7-7497038917E7}" destId="{2D7C3B42-8975-B94C-BEBF-D6024B13C934}" srcOrd="0" destOrd="39" presId="urn:microsoft.com/office/officeart/2005/8/layout/hList2#1"/>
    <dgm:cxn modelId="{3E7FA1F2-FA2D-7B48-AD41-EE5B2C13C441}" srcId="{A40C5FD9-B522-3C4B-9402-39795BBC6134}" destId="{ABDB186D-008E-A942-B8C7-8A2A66E1688D}" srcOrd="2" destOrd="0" parTransId="{21D489C8-9E8C-074D-9D8C-1430D9B6124A}" sibTransId="{E6D88F65-4C8C-EB4A-B6DB-613F6CB67901}"/>
    <dgm:cxn modelId="{04896EF3-292E-A74C-AF25-5F98C9C8B687}" type="presOf" srcId="{9268BB22-023C-FF48-8DE4-8DDE350E53A9}" destId="{C5E527B7-828C-2B41-B178-9C220760042C}" srcOrd="0" destOrd="22" presId="urn:microsoft.com/office/officeart/2005/8/layout/hList2#1"/>
    <dgm:cxn modelId="{9AB400F4-94FB-D24C-867D-A1DE1BE67A2F}" srcId="{09398C98-F179-BF40-8C40-37534BA84319}" destId="{14270D82-46F0-014C-9279-BF0EE21E41EF}" srcOrd="1" destOrd="0" parTransId="{12A3DB81-0E57-9841-B29B-2EC4C3B0CE29}" sibTransId="{E0D774E9-014B-DB4C-8E3C-DBE4EEBF786E}"/>
    <dgm:cxn modelId="{5DDB90F5-7583-4D4A-A49B-0CDC2740B09A}" type="presOf" srcId="{A05935EF-42E8-2E4C-B069-38A0949E7138}" destId="{D0D2E917-9885-D449-BA75-34E5FCE42D7F}" srcOrd="0" destOrd="15" presId="urn:microsoft.com/office/officeart/2005/8/layout/hList2#1"/>
    <dgm:cxn modelId="{1C6310F6-4BC1-E641-B08E-B61134E12FB2}" type="presOf" srcId="{A51A1835-E25B-47F2-B358-F0C1AF83168E}" destId="{D0D2E917-9885-D449-BA75-34E5FCE42D7F}" srcOrd="0" destOrd="36" presId="urn:microsoft.com/office/officeart/2005/8/layout/hList2#1"/>
    <dgm:cxn modelId="{1C8498F7-FBE4-BA45-84CE-5CFBBACC63EB}" type="presOf" srcId="{8313C304-5462-2A40-B013-FA6228E95038}" destId="{2D7C3B42-8975-B94C-BEBF-D6024B13C934}" srcOrd="0" destOrd="24" presId="urn:microsoft.com/office/officeart/2005/8/layout/hList2#1"/>
    <dgm:cxn modelId="{4EDCE1F7-822E-EF48-B08C-AE2C612FAE6D}" type="presOf" srcId="{C17C8D1C-8C3E-8549-BB2F-3C05CEE04EF7}" destId="{D0D2E917-9885-D449-BA75-34E5FCE42D7F}" srcOrd="0" destOrd="8" presId="urn:microsoft.com/office/officeart/2005/8/layout/hList2#1"/>
    <dgm:cxn modelId="{4D582DF8-82C3-7147-8EF1-3629BDBAAA89}" type="presOf" srcId="{7EED2310-3EC9-4ACC-902E-CD154F2A8172}" destId="{D0D2E917-9885-D449-BA75-34E5FCE42D7F}" srcOrd="0" destOrd="37" presId="urn:microsoft.com/office/officeart/2005/8/layout/hList2#1"/>
    <dgm:cxn modelId="{1C4349F9-9B5A-5146-BA29-1FEF6BDA5CD9}" type="presOf" srcId="{9C7E9196-D2D0-EE4B-B19A-6642A542AF0D}" destId="{2D7C3B42-8975-B94C-BEBF-D6024B13C934}" srcOrd="0" destOrd="14" presId="urn:microsoft.com/office/officeart/2005/8/layout/hList2#1"/>
    <dgm:cxn modelId="{E6A3C8FA-68A4-CA40-B2C4-0B289828B09D}" srcId="{7C0D3EAE-627D-FD4F-A7CB-3BD4A7B7485B}" destId="{7966B184-8DB3-E741-8BFE-DE7DA73F6B3B}" srcOrd="0" destOrd="0" parTransId="{06024CB9-7D61-E440-A27D-3D6E56BEB831}" sibTransId="{B1C19A32-D108-2341-8F12-647D7F40EBCD}"/>
    <dgm:cxn modelId="{CAA1A6FB-7149-6E46-B9A8-D4041FCAECE1}" type="presOf" srcId="{D944F795-601F-C543-A470-1B1CC3B98166}" destId="{C5E527B7-828C-2B41-B178-9C220760042C}" srcOrd="0" destOrd="37" presId="urn:microsoft.com/office/officeart/2005/8/layout/hList2#1"/>
    <dgm:cxn modelId="{2208ACFB-D838-B24C-9EA9-3BC8487312C5}" type="presOf" srcId="{09398C98-F179-BF40-8C40-37534BA84319}" destId="{2D7C3B42-8975-B94C-BEBF-D6024B13C934}" srcOrd="0" destOrd="31" presId="urn:microsoft.com/office/officeart/2005/8/layout/hList2#1"/>
    <dgm:cxn modelId="{3CA507FC-D328-734C-B91E-AFE27DB076FD}" srcId="{A5B29B27-0158-4944-99DF-481A70FF30C3}" destId="{09398C98-F179-BF40-8C40-37534BA84319}" srcOrd="4" destOrd="0" parTransId="{6639A4E7-25FC-A34B-9AC0-7E90231D09EE}" sibTransId="{2F468250-1196-F24E-97EF-AF29F2545E50}"/>
    <dgm:cxn modelId="{18581FFC-CB0D-D544-B193-93CD08C08DF8}" type="presOf" srcId="{C8BB88AF-B9A4-3845-AAEA-BD8E6FD06848}" destId="{D0D2E917-9885-D449-BA75-34E5FCE42D7F}" srcOrd="0" destOrd="34" presId="urn:microsoft.com/office/officeart/2005/8/layout/hList2#1"/>
    <dgm:cxn modelId="{4A07FEFF-7209-964C-B547-62572B031F65}" type="presOf" srcId="{634BAA3F-D0F6-9B48-BA23-63120ED6F3F2}" destId="{C5E527B7-828C-2B41-B178-9C220760042C}" srcOrd="0" destOrd="38" presId="urn:microsoft.com/office/officeart/2005/8/layout/hList2#1"/>
    <dgm:cxn modelId="{33EF9C7A-D5B0-0949-A88A-44A2D9C32CF5}" type="presParOf" srcId="{5F0EB1C9-E88C-2846-BE69-6B6F0581E7A5}" destId="{C37CCB83-6F15-6F42-AA50-8DC8DFD453B7}" srcOrd="0" destOrd="0" presId="urn:microsoft.com/office/officeart/2005/8/layout/hList2#1"/>
    <dgm:cxn modelId="{39E21A33-90F2-7645-BE1B-8DE18743C8E5}" type="presParOf" srcId="{C37CCB83-6F15-6F42-AA50-8DC8DFD453B7}" destId="{7264C668-7523-D941-97A7-69BF64BFA114}" srcOrd="0" destOrd="0" presId="urn:microsoft.com/office/officeart/2005/8/layout/hList2#1"/>
    <dgm:cxn modelId="{A247B7DB-BF67-1644-AA91-F0C87CEE88C3}" type="presParOf" srcId="{C37CCB83-6F15-6F42-AA50-8DC8DFD453B7}" destId="{4FC1A0F9-BCF1-FC41-8E57-7C9CF9D7AC39}" srcOrd="1" destOrd="0" presId="urn:microsoft.com/office/officeart/2005/8/layout/hList2#1"/>
    <dgm:cxn modelId="{0FB927A2-43B2-794F-ABE1-740D29BC0610}" type="presParOf" srcId="{C37CCB83-6F15-6F42-AA50-8DC8DFD453B7}" destId="{F3199E29-AE5A-0841-91DC-3C764FF80771}" srcOrd="2" destOrd="0" presId="urn:microsoft.com/office/officeart/2005/8/layout/hList2#1"/>
    <dgm:cxn modelId="{BF167053-15F5-BA46-844C-B19921702843}" type="presParOf" srcId="{5F0EB1C9-E88C-2846-BE69-6B6F0581E7A5}" destId="{9FAA0688-3B18-9945-BB45-F7B129E3851B}" srcOrd="1" destOrd="0" presId="urn:microsoft.com/office/officeart/2005/8/layout/hList2#1"/>
    <dgm:cxn modelId="{09091F3F-BF2B-624F-A6F0-8283C7737CB7}" type="presParOf" srcId="{5F0EB1C9-E88C-2846-BE69-6B6F0581E7A5}" destId="{26B15957-D8D6-AE4E-9F38-84FFF7AEE945}" srcOrd="2" destOrd="0" presId="urn:microsoft.com/office/officeart/2005/8/layout/hList2#1"/>
    <dgm:cxn modelId="{2B811601-D5DE-9F4C-BEB1-68AB72795145}" type="presParOf" srcId="{26B15957-D8D6-AE4E-9F38-84FFF7AEE945}" destId="{6E4EDF1E-EC6E-C642-9A47-0DF252C14843}" srcOrd="0" destOrd="0" presId="urn:microsoft.com/office/officeart/2005/8/layout/hList2#1"/>
    <dgm:cxn modelId="{DD1B2AD3-22F4-374D-B449-114574E0C679}" type="presParOf" srcId="{26B15957-D8D6-AE4E-9F38-84FFF7AEE945}" destId="{C5E527B7-828C-2B41-B178-9C220760042C}" srcOrd="1" destOrd="0" presId="urn:microsoft.com/office/officeart/2005/8/layout/hList2#1"/>
    <dgm:cxn modelId="{2DAA3CF1-4239-E24E-9E1C-51DD4DFD0AFD}" type="presParOf" srcId="{26B15957-D8D6-AE4E-9F38-84FFF7AEE945}" destId="{0A808136-D1E5-9B48-9867-ADA31C339931}" srcOrd="2" destOrd="0" presId="urn:microsoft.com/office/officeart/2005/8/layout/hList2#1"/>
    <dgm:cxn modelId="{993142CF-9964-5F49-9C83-9E6E6799808F}" type="presParOf" srcId="{5F0EB1C9-E88C-2846-BE69-6B6F0581E7A5}" destId="{26C5E88E-FD9F-0C41-B8A3-863DD06BB1E7}" srcOrd="3" destOrd="0" presId="urn:microsoft.com/office/officeart/2005/8/layout/hList2#1"/>
    <dgm:cxn modelId="{E8EA4C54-6E90-CF4A-B127-0FFCDB4A21B1}" type="presParOf" srcId="{5F0EB1C9-E88C-2846-BE69-6B6F0581E7A5}" destId="{42D21BE2-B901-2E4E-AC03-1F4F04ED987B}" srcOrd="4" destOrd="0" presId="urn:microsoft.com/office/officeart/2005/8/layout/hList2#1"/>
    <dgm:cxn modelId="{CC2E1E22-3BD1-4E40-8F94-CAEA9C8ABDDC}" type="presParOf" srcId="{42D21BE2-B901-2E4E-AC03-1F4F04ED987B}" destId="{4CF13F31-182E-A04D-A2AA-A60153A597EF}" srcOrd="0" destOrd="0" presId="urn:microsoft.com/office/officeart/2005/8/layout/hList2#1"/>
    <dgm:cxn modelId="{8B670603-E982-B846-98B6-A23626FFE265}" type="presParOf" srcId="{42D21BE2-B901-2E4E-AC03-1F4F04ED987B}" destId="{D0D2E917-9885-D449-BA75-34E5FCE42D7F}" srcOrd="1" destOrd="0" presId="urn:microsoft.com/office/officeart/2005/8/layout/hList2#1"/>
    <dgm:cxn modelId="{BC568167-D86E-414E-9033-FE09EDD5B664}" type="presParOf" srcId="{42D21BE2-B901-2E4E-AC03-1F4F04ED987B}" destId="{22FC153C-4E94-6E4B-82CC-B7F4AEED1B9B}" srcOrd="2" destOrd="0" presId="urn:microsoft.com/office/officeart/2005/8/layout/hList2#1"/>
    <dgm:cxn modelId="{C022C8E3-F2ED-784F-9E68-F01300F73D49}" type="presParOf" srcId="{5F0EB1C9-E88C-2846-BE69-6B6F0581E7A5}" destId="{A098389B-64E0-EA4D-ABF8-C2AA5272DEA3}" srcOrd="5" destOrd="0" presId="urn:microsoft.com/office/officeart/2005/8/layout/hList2#1"/>
    <dgm:cxn modelId="{72FC262F-7510-4840-89DB-9A6253DF731D}" type="presParOf" srcId="{5F0EB1C9-E88C-2846-BE69-6B6F0581E7A5}" destId="{CB1044B5-F306-3D48-AA87-D8B130C16E99}" srcOrd="6" destOrd="0" presId="urn:microsoft.com/office/officeart/2005/8/layout/hList2#1"/>
    <dgm:cxn modelId="{8E275D21-5595-7D4D-94AA-09D0BA70B772}" type="presParOf" srcId="{CB1044B5-F306-3D48-AA87-D8B130C16E99}" destId="{FB118077-E21E-9B47-BF8A-14CE97B21031}" srcOrd="0" destOrd="0" presId="urn:microsoft.com/office/officeart/2005/8/layout/hList2#1"/>
    <dgm:cxn modelId="{D5EA51EE-0F73-5746-8C0D-B38DB71A9C28}" type="presParOf" srcId="{CB1044B5-F306-3D48-AA87-D8B130C16E99}" destId="{97BDBA49-B9FE-EA45-8A7E-524F32FF7DBA}" srcOrd="1" destOrd="0" presId="urn:microsoft.com/office/officeart/2005/8/layout/hList2#1"/>
    <dgm:cxn modelId="{89E8AA99-6CA5-EB45-B49A-1460FE4F8312}" type="presParOf" srcId="{CB1044B5-F306-3D48-AA87-D8B130C16E99}" destId="{FC665E3E-82D1-D846-91C1-64256D309AA5}" srcOrd="2" destOrd="0" presId="urn:microsoft.com/office/officeart/2005/8/layout/hList2#1"/>
    <dgm:cxn modelId="{36624124-4E3E-4249-84FF-B1777BDE7E31}" type="presParOf" srcId="{5F0EB1C9-E88C-2846-BE69-6B6F0581E7A5}" destId="{C91578CF-E662-BE4A-829C-BF16DDDD1556}" srcOrd="7" destOrd="0" presId="urn:microsoft.com/office/officeart/2005/8/layout/hList2#1"/>
    <dgm:cxn modelId="{EC6AB72A-8050-BE4B-AEF0-32C5F852D1FC}" type="presParOf" srcId="{5F0EB1C9-E88C-2846-BE69-6B6F0581E7A5}" destId="{1037BAA1-8090-A04E-A377-1D5620883787}" srcOrd="8" destOrd="0" presId="urn:microsoft.com/office/officeart/2005/8/layout/hList2#1"/>
    <dgm:cxn modelId="{D6CE6BDF-F935-AE45-A089-26DEDEC61583}" type="presParOf" srcId="{1037BAA1-8090-A04E-A377-1D5620883787}" destId="{51200681-69F2-814F-BDB2-297CFE5EC5CC}" srcOrd="0" destOrd="0" presId="urn:microsoft.com/office/officeart/2005/8/layout/hList2#1"/>
    <dgm:cxn modelId="{C2F7F4C5-8263-5A4C-8E1F-4E64549A36B0}" type="presParOf" srcId="{1037BAA1-8090-A04E-A377-1D5620883787}" destId="{2D7C3B42-8975-B94C-BEBF-D6024B13C934}" srcOrd="1" destOrd="0" presId="urn:microsoft.com/office/officeart/2005/8/layout/hList2#1"/>
    <dgm:cxn modelId="{59E41FCE-CA7F-DB4C-AC74-615B153FBB65}" type="presParOf" srcId="{1037BAA1-8090-A04E-A377-1D5620883787}" destId="{60DB44DC-9635-2A41-BE94-4C323D2C8D86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9D964D-D492-4871-8771-820615046EB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44A9649F-C3D3-4FAB-A81F-6913B05F5DCD}">
      <dgm:prSet/>
      <dgm:spPr/>
      <dgm:t>
        <a:bodyPr/>
        <a:lstStyle/>
        <a:p>
          <a:r>
            <a:rPr lang="en-US" b="1"/>
            <a:t>Private universities require this in addition to FAFSA</a:t>
          </a:r>
          <a:endParaRPr lang="en-US"/>
        </a:p>
      </dgm:t>
    </dgm:pt>
    <dgm:pt modelId="{8B0973B5-BDB7-4CB6-9BF8-6BB318C0FC2E}" type="parTrans" cxnId="{EEB46F33-5154-4974-909E-987C05FB3F82}">
      <dgm:prSet/>
      <dgm:spPr/>
      <dgm:t>
        <a:bodyPr/>
        <a:lstStyle/>
        <a:p>
          <a:endParaRPr lang="en-US"/>
        </a:p>
      </dgm:t>
    </dgm:pt>
    <dgm:pt modelId="{4723A16C-FA6C-4A12-8872-EE9EFB08CDF4}" type="sibTrans" cxnId="{EEB46F33-5154-4974-909E-987C05FB3F8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55345869-BAE1-4599-8FB7-908E468CFDE0}">
      <dgm:prSet/>
      <dgm:spPr/>
      <dgm:t>
        <a:bodyPr/>
        <a:lstStyle/>
        <a:p>
          <a:r>
            <a:rPr lang="en-US" b="1"/>
            <a:t>Used to determine financial aid</a:t>
          </a:r>
          <a:endParaRPr lang="en-US"/>
        </a:p>
      </dgm:t>
    </dgm:pt>
    <dgm:pt modelId="{DB3CE098-A72D-4C3A-BA3D-C657ADFA61AF}" type="parTrans" cxnId="{23498381-4B1B-4F76-8646-020BAD7F56F5}">
      <dgm:prSet/>
      <dgm:spPr/>
      <dgm:t>
        <a:bodyPr/>
        <a:lstStyle/>
        <a:p>
          <a:endParaRPr lang="en-US"/>
        </a:p>
      </dgm:t>
    </dgm:pt>
    <dgm:pt modelId="{FC24CA0D-7E74-4FEF-A690-B63D479DBC56}" type="sibTrans" cxnId="{23498381-4B1B-4F76-8646-020BAD7F56F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54F726B-70BB-4106-901E-387FA28C93F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linkClick xmlns:r="http://schemas.openxmlformats.org/officeDocument/2006/relationships" r:id="rId1"/>
            </a:rPr>
            <a:t>https://student.collegeboard.org/css-financial-aid-profile</a:t>
          </a:r>
          <a:endParaRPr lang="en-US" dirty="0">
            <a:solidFill>
              <a:schemeClr val="tx1"/>
            </a:solidFill>
          </a:endParaRPr>
        </a:p>
      </dgm:t>
    </dgm:pt>
    <dgm:pt modelId="{58F7CE59-40D7-41CD-B48D-8561C6C502A2}" type="parTrans" cxnId="{9853A177-76AD-483D-A1EB-C0704E89FB0B}">
      <dgm:prSet/>
      <dgm:spPr/>
      <dgm:t>
        <a:bodyPr/>
        <a:lstStyle/>
        <a:p>
          <a:endParaRPr lang="en-US"/>
        </a:p>
      </dgm:t>
    </dgm:pt>
    <dgm:pt modelId="{C6200C9F-0794-49EA-A20D-B3A37C08757B}" type="sibTrans" cxnId="{9853A177-76AD-483D-A1EB-C0704E89FB0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B559E58-31DB-403E-B393-7D96E994A16A}">
      <dgm:prSet/>
      <dgm:spPr/>
      <dgm:t>
        <a:bodyPr/>
        <a:lstStyle/>
        <a:p>
          <a:r>
            <a:rPr lang="en-US" b="1"/>
            <a:t>(or google College Board CSS)</a:t>
          </a:r>
          <a:endParaRPr lang="en-US"/>
        </a:p>
      </dgm:t>
    </dgm:pt>
    <dgm:pt modelId="{B29E9BBF-82A6-42D0-88A2-2918A28CD785}" type="parTrans" cxnId="{D44BCCC8-DA55-4397-895B-F63FC0D387AA}">
      <dgm:prSet/>
      <dgm:spPr/>
      <dgm:t>
        <a:bodyPr/>
        <a:lstStyle/>
        <a:p>
          <a:endParaRPr lang="en-US"/>
        </a:p>
      </dgm:t>
    </dgm:pt>
    <dgm:pt modelId="{618E907A-BB2F-4CAC-A50B-559B51C82159}" type="sibTrans" cxnId="{D44BCCC8-DA55-4397-895B-F63FC0D387A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5E43751E-083E-AB45-978D-D1E5429498FB}" type="pres">
      <dgm:prSet presAssocID="{BD9D964D-D492-4871-8771-820615046EB7}" presName="Name0" presStyleCnt="0">
        <dgm:presLayoutVars>
          <dgm:animLvl val="lvl"/>
          <dgm:resizeHandles val="exact"/>
        </dgm:presLayoutVars>
      </dgm:prSet>
      <dgm:spPr/>
    </dgm:pt>
    <dgm:pt modelId="{6D92096D-A128-DD46-88A3-963F6DB57D66}" type="pres">
      <dgm:prSet presAssocID="{44A9649F-C3D3-4FAB-A81F-6913B05F5DCD}" presName="compositeNode" presStyleCnt="0">
        <dgm:presLayoutVars>
          <dgm:bulletEnabled val="1"/>
        </dgm:presLayoutVars>
      </dgm:prSet>
      <dgm:spPr/>
    </dgm:pt>
    <dgm:pt modelId="{EAF60073-6578-3C45-AA40-D30A42C020F4}" type="pres">
      <dgm:prSet presAssocID="{44A9649F-C3D3-4FAB-A81F-6913B05F5DCD}" presName="bgRect" presStyleLbl="alignNode1" presStyleIdx="0" presStyleCnt="4"/>
      <dgm:spPr/>
    </dgm:pt>
    <dgm:pt modelId="{4BB24C17-C52A-6B4E-A3FB-E309DB121F46}" type="pres">
      <dgm:prSet presAssocID="{4723A16C-FA6C-4A12-8872-EE9EFB08CDF4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1458AB33-CCF1-6949-884B-A21BB34BE5C8}" type="pres">
      <dgm:prSet presAssocID="{44A9649F-C3D3-4FAB-A81F-6913B05F5DCD}" presName="nodeRect" presStyleLbl="alignNode1" presStyleIdx="0" presStyleCnt="4">
        <dgm:presLayoutVars>
          <dgm:bulletEnabled val="1"/>
        </dgm:presLayoutVars>
      </dgm:prSet>
      <dgm:spPr/>
    </dgm:pt>
    <dgm:pt modelId="{5BAECE84-94DF-8F4E-B208-67BD567497A8}" type="pres">
      <dgm:prSet presAssocID="{4723A16C-FA6C-4A12-8872-EE9EFB08CDF4}" presName="sibTrans" presStyleCnt="0"/>
      <dgm:spPr/>
    </dgm:pt>
    <dgm:pt modelId="{69C890BD-5EED-0040-B1C3-17FC50D5EC91}" type="pres">
      <dgm:prSet presAssocID="{55345869-BAE1-4599-8FB7-908E468CFDE0}" presName="compositeNode" presStyleCnt="0">
        <dgm:presLayoutVars>
          <dgm:bulletEnabled val="1"/>
        </dgm:presLayoutVars>
      </dgm:prSet>
      <dgm:spPr/>
    </dgm:pt>
    <dgm:pt modelId="{91601639-7D96-AE49-A6D7-83EACBEE038B}" type="pres">
      <dgm:prSet presAssocID="{55345869-BAE1-4599-8FB7-908E468CFDE0}" presName="bgRect" presStyleLbl="alignNode1" presStyleIdx="1" presStyleCnt="4"/>
      <dgm:spPr/>
    </dgm:pt>
    <dgm:pt modelId="{B347B6EC-E30D-AA42-84D1-8FA2B369F735}" type="pres">
      <dgm:prSet presAssocID="{FC24CA0D-7E74-4FEF-A690-B63D479DBC56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2C3D7B0D-C233-F746-8A4E-BCFAA287FB07}" type="pres">
      <dgm:prSet presAssocID="{55345869-BAE1-4599-8FB7-908E468CFDE0}" presName="nodeRect" presStyleLbl="alignNode1" presStyleIdx="1" presStyleCnt="4">
        <dgm:presLayoutVars>
          <dgm:bulletEnabled val="1"/>
        </dgm:presLayoutVars>
      </dgm:prSet>
      <dgm:spPr/>
    </dgm:pt>
    <dgm:pt modelId="{F448250A-0718-7943-99F3-BC375148C2BD}" type="pres">
      <dgm:prSet presAssocID="{FC24CA0D-7E74-4FEF-A690-B63D479DBC56}" presName="sibTrans" presStyleCnt="0"/>
      <dgm:spPr/>
    </dgm:pt>
    <dgm:pt modelId="{C350CE33-3769-B34A-B141-404650557451}" type="pres">
      <dgm:prSet presAssocID="{854F726B-70BB-4106-901E-387FA28C93F2}" presName="compositeNode" presStyleCnt="0">
        <dgm:presLayoutVars>
          <dgm:bulletEnabled val="1"/>
        </dgm:presLayoutVars>
      </dgm:prSet>
      <dgm:spPr/>
    </dgm:pt>
    <dgm:pt modelId="{B76CB4AE-DC74-1546-8C1E-BE746F105808}" type="pres">
      <dgm:prSet presAssocID="{854F726B-70BB-4106-901E-387FA28C93F2}" presName="bgRect" presStyleLbl="alignNode1" presStyleIdx="2" presStyleCnt="4"/>
      <dgm:spPr/>
    </dgm:pt>
    <dgm:pt modelId="{7F482305-E187-7148-A0AB-A46435659A45}" type="pres">
      <dgm:prSet presAssocID="{C6200C9F-0794-49EA-A20D-B3A37C08757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A02D5DDA-65E6-2543-9A24-97A7DCB197AD}" type="pres">
      <dgm:prSet presAssocID="{854F726B-70BB-4106-901E-387FA28C93F2}" presName="nodeRect" presStyleLbl="alignNode1" presStyleIdx="2" presStyleCnt="4">
        <dgm:presLayoutVars>
          <dgm:bulletEnabled val="1"/>
        </dgm:presLayoutVars>
      </dgm:prSet>
      <dgm:spPr/>
    </dgm:pt>
    <dgm:pt modelId="{C0191525-2A53-C642-89AE-BD216867B136}" type="pres">
      <dgm:prSet presAssocID="{C6200C9F-0794-49EA-A20D-B3A37C08757B}" presName="sibTrans" presStyleCnt="0"/>
      <dgm:spPr/>
    </dgm:pt>
    <dgm:pt modelId="{C5F899DB-3262-C04B-8E49-5E6CDFC437D4}" type="pres">
      <dgm:prSet presAssocID="{0B559E58-31DB-403E-B393-7D96E994A16A}" presName="compositeNode" presStyleCnt="0">
        <dgm:presLayoutVars>
          <dgm:bulletEnabled val="1"/>
        </dgm:presLayoutVars>
      </dgm:prSet>
      <dgm:spPr/>
    </dgm:pt>
    <dgm:pt modelId="{189221BF-7665-B248-82B8-17EA4D789238}" type="pres">
      <dgm:prSet presAssocID="{0B559E58-31DB-403E-B393-7D96E994A16A}" presName="bgRect" presStyleLbl="alignNode1" presStyleIdx="3" presStyleCnt="4"/>
      <dgm:spPr/>
    </dgm:pt>
    <dgm:pt modelId="{606B9EE2-E249-F94C-B25C-150A8155AE94}" type="pres">
      <dgm:prSet presAssocID="{618E907A-BB2F-4CAC-A50B-559B51C82159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86F25D5-815F-3941-A4D7-E25C23BCE283}" type="pres">
      <dgm:prSet presAssocID="{0B559E58-31DB-403E-B393-7D96E994A16A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EB46F33-5154-4974-909E-987C05FB3F82}" srcId="{BD9D964D-D492-4871-8771-820615046EB7}" destId="{44A9649F-C3D3-4FAB-A81F-6913B05F5DCD}" srcOrd="0" destOrd="0" parTransId="{8B0973B5-BDB7-4CB6-9BF8-6BB318C0FC2E}" sibTransId="{4723A16C-FA6C-4A12-8872-EE9EFB08CDF4}"/>
    <dgm:cxn modelId="{9853A177-76AD-483D-A1EB-C0704E89FB0B}" srcId="{BD9D964D-D492-4871-8771-820615046EB7}" destId="{854F726B-70BB-4106-901E-387FA28C93F2}" srcOrd="2" destOrd="0" parTransId="{58F7CE59-40D7-41CD-B48D-8561C6C502A2}" sibTransId="{C6200C9F-0794-49EA-A20D-B3A37C08757B}"/>
    <dgm:cxn modelId="{776A8A79-DF9C-8147-B2E1-1E1BE7C59FE5}" type="presOf" srcId="{44A9649F-C3D3-4FAB-A81F-6913B05F5DCD}" destId="{1458AB33-CCF1-6949-884B-A21BB34BE5C8}" srcOrd="1" destOrd="0" presId="urn:microsoft.com/office/officeart/2016/7/layout/LinearBlockProcessNumbered"/>
    <dgm:cxn modelId="{23498381-4B1B-4F76-8646-020BAD7F56F5}" srcId="{BD9D964D-D492-4871-8771-820615046EB7}" destId="{55345869-BAE1-4599-8FB7-908E468CFDE0}" srcOrd="1" destOrd="0" parTransId="{DB3CE098-A72D-4C3A-BA3D-C657ADFA61AF}" sibTransId="{FC24CA0D-7E74-4FEF-A690-B63D479DBC56}"/>
    <dgm:cxn modelId="{22CB6189-8162-D844-8EE1-650A5645A80A}" type="presOf" srcId="{C6200C9F-0794-49EA-A20D-B3A37C08757B}" destId="{7F482305-E187-7148-A0AB-A46435659A45}" srcOrd="0" destOrd="0" presId="urn:microsoft.com/office/officeart/2016/7/layout/LinearBlockProcessNumbered"/>
    <dgm:cxn modelId="{84B9B193-F875-E44B-A144-767C3F875795}" type="presOf" srcId="{854F726B-70BB-4106-901E-387FA28C93F2}" destId="{A02D5DDA-65E6-2543-9A24-97A7DCB197AD}" srcOrd="1" destOrd="0" presId="urn:microsoft.com/office/officeart/2016/7/layout/LinearBlockProcessNumbered"/>
    <dgm:cxn modelId="{39447D99-E9DE-3443-9F07-E18F8E5D667B}" type="presOf" srcId="{0B559E58-31DB-403E-B393-7D96E994A16A}" destId="{189221BF-7665-B248-82B8-17EA4D789238}" srcOrd="0" destOrd="0" presId="urn:microsoft.com/office/officeart/2016/7/layout/LinearBlockProcessNumbered"/>
    <dgm:cxn modelId="{ED3F9EA9-242D-094C-9393-3AA5D82ACB6F}" type="presOf" srcId="{55345869-BAE1-4599-8FB7-908E468CFDE0}" destId="{2C3D7B0D-C233-F746-8A4E-BCFAA287FB07}" srcOrd="1" destOrd="0" presId="urn:microsoft.com/office/officeart/2016/7/layout/LinearBlockProcessNumbered"/>
    <dgm:cxn modelId="{2542CFBB-01A7-4240-B0FE-93C82D7E2D00}" type="presOf" srcId="{44A9649F-C3D3-4FAB-A81F-6913B05F5DCD}" destId="{EAF60073-6578-3C45-AA40-D30A42C020F4}" srcOrd="0" destOrd="0" presId="urn:microsoft.com/office/officeart/2016/7/layout/LinearBlockProcessNumbered"/>
    <dgm:cxn modelId="{935348BC-9089-C94C-9422-A554243C6F2D}" type="presOf" srcId="{854F726B-70BB-4106-901E-387FA28C93F2}" destId="{B76CB4AE-DC74-1546-8C1E-BE746F105808}" srcOrd="0" destOrd="0" presId="urn:microsoft.com/office/officeart/2016/7/layout/LinearBlockProcessNumbered"/>
    <dgm:cxn modelId="{D44BCCC8-DA55-4397-895B-F63FC0D387AA}" srcId="{BD9D964D-D492-4871-8771-820615046EB7}" destId="{0B559E58-31DB-403E-B393-7D96E994A16A}" srcOrd="3" destOrd="0" parTransId="{B29E9BBF-82A6-42D0-88A2-2918A28CD785}" sibTransId="{618E907A-BB2F-4CAC-A50B-559B51C82159}"/>
    <dgm:cxn modelId="{4A164DCE-AD1E-3540-9A40-1F2C9674C873}" type="presOf" srcId="{618E907A-BB2F-4CAC-A50B-559B51C82159}" destId="{606B9EE2-E249-F94C-B25C-150A8155AE94}" srcOrd="0" destOrd="0" presId="urn:microsoft.com/office/officeart/2016/7/layout/LinearBlockProcessNumbered"/>
    <dgm:cxn modelId="{385854D5-1684-C348-8915-7E9407E489DA}" type="presOf" srcId="{55345869-BAE1-4599-8FB7-908E468CFDE0}" destId="{91601639-7D96-AE49-A6D7-83EACBEE038B}" srcOrd="0" destOrd="0" presId="urn:microsoft.com/office/officeart/2016/7/layout/LinearBlockProcessNumbered"/>
    <dgm:cxn modelId="{F6356AD9-E089-FE4D-91EE-61620A142F51}" type="presOf" srcId="{4723A16C-FA6C-4A12-8872-EE9EFB08CDF4}" destId="{4BB24C17-C52A-6B4E-A3FB-E309DB121F46}" srcOrd="0" destOrd="0" presId="urn:microsoft.com/office/officeart/2016/7/layout/LinearBlockProcessNumbered"/>
    <dgm:cxn modelId="{F7A4B8E2-49AE-D742-80FD-61F56E83AA45}" type="presOf" srcId="{BD9D964D-D492-4871-8771-820615046EB7}" destId="{5E43751E-083E-AB45-978D-D1E5429498FB}" srcOrd="0" destOrd="0" presId="urn:microsoft.com/office/officeart/2016/7/layout/LinearBlockProcessNumbered"/>
    <dgm:cxn modelId="{D628C9ED-9B79-884D-92EE-F20490C32E66}" type="presOf" srcId="{FC24CA0D-7E74-4FEF-A690-B63D479DBC56}" destId="{B347B6EC-E30D-AA42-84D1-8FA2B369F735}" srcOrd="0" destOrd="0" presId="urn:microsoft.com/office/officeart/2016/7/layout/LinearBlockProcessNumbered"/>
    <dgm:cxn modelId="{BDE58DF4-978C-5644-8CD9-B90E60D4EAD8}" type="presOf" srcId="{0B559E58-31DB-403E-B393-7D96E994A16A}" destId="{D86F25D5-815F-3941-A4D7-E25C23BCE283}" srcOrd="1" destOrd="0" presId="urn:microsoft.com/office/officeart/2016/7/layout/LinearBlockProcessNumbered"/>
    <dgm:cxn modelId="{AFD7DD8B-3CE8-F648-AB50-7C839644FD61}" type="presParOf" srcId="{5E43751E-083E-AB45-978D-D1E5429498FB}" destId="{6D92096D-A128-DD46-88A3-963F6DB57D66}" srcOrd="0" destOrd="0" presId="urn:microsoft.com/office/officeart/2016/7/layout/LinearBlockProcessNumbered"/>
    <dgm:cxn modelId="{B0CC77F4-E60F-6E47-AE34-1E3B5899923D}" type="presParOf" srcId="{6D92096D-A128-DD46-88A3-963F6DB57D66}" destId="{EAF60073-6578-3C45-AA40-D30A42C020F4}" srcOrd="0" destOrd="0" presId="urn:microsoft.com/office/officeart/2016/7/layout/LinearBlockProcessNumbered"/>
    <dgm:cxn modelId="{F36B7CDF-CE02-5F45-AD0E-04654BBF722F}" type="presParOf" srcId="{6D92096D-A128-DD46-88A3-963F6DB57D66}" destId="{4BB24C17-C52A-6B4E-A3FB-E309DB121F46}" srcOrd="1" destOrd="0" presId="urn:microsoft.com/office/officeart/2016/7/layout/LinearBlockProcessNumbered"/>
    <dgm:cxn modelId="{D0E2CB73-56A2-1346-9B22-DD02DD3DCDF7}" type="presParOf" srcId="{6D92096D-A128-DD46-88A3-963F6DB57D66}" destId="{1458AB33-CCF1-6949-884B-A21BB34BE5C8}" srcOrd="2" destOrd="0" presId="urn:microsoft.com/office/officeart/2016/7/layout/LinearBlockProcessNumbered"/>
    <dgm:cxn modelId="{AACE80E8-27E8-244F-82BC-103BD27D2AC1}" type="presParOf" srcId="{5E43751E-083E-AB45-978D-D1E5429498FB}" destId="{5BAECE84-94DF-8F4E-B208-67BD567497A8}" srcOrd="1" destOrd="0" presId="urn:microsoft.com/office/officeart/2016/7/layout/LinearBlockProcessNumbered"/>
    <dgm:cxn modelId="{147D212B-CA81-2A41-85B5-585129AA1498}" type="presParOf" srcId="{5E43751E-083E-AB45-978D-D1E5429498FB}" destId="{69C890BD-5EED-0040-B1C3-17FC50D5EC91}" srcOrd="2" destOrd="0" presId="urn:microsoft.com/office/officeart/2016/7/layout/LinearBlockProcessNumbered"/>
    <dgm:cxn modelId="{C866B86D-42CE-5B49-90B8-D3A1E95788A7}" type="presParOf" srcId="{69C890BD-5EED-0040-B1C3-17FC50D5EC91}" destId="{91601639-7D96-AE49-A6D7-83EACBEE038B}" srcOrd="0" destOrd="0" presId="urn:microsoft.com/office/officeart/2016/7/layout/LinearBlockProcessNumbered"/>
    <dgm:cxn modelId="{9D54711C-8167-5A44-BE16-39B4A7093F36}" type="presParOf" srcId="{69C890BD-5EED-0040-B1C3-17FC50D5EC91}" destId="{B347B6EC-E30D-AA42-84D1-8FA2B369F735}" srcOrd="1" destOrd="0" presId="urn:microsoft.com/office/officeart/2016/7/layout/LinearBlockProcessNumbered"/>
    <dgm:cxn modelId="{FA2BBB38-F0DD-344C-9349-3BC083E87FF3}" type="presParOf" srcId="{69C890BD-5EED-0040-B1C3-17FC50D5EC91}" destId="{2C3D7B0D-C233-F746-8A4E-BCFAA287FB07}" srcOrd="2" destOrd="0" presId="urn:microsoft.com/office/officeart/2016/7/layout/LinearBlockProcessNumbered"/>
    <dgm:cxn modelId="{93890271-A518-DA48-A11E-9CE5473C8D86}" type="presParOf" srcId="{5E43751E-083E-AB45-978D-D1E5429498FB}" destId="{F448250A-0718-7943-99F3-BC375148C2BD}" srcOrd="3" destOrd="0" presId="urn:microsoft.com/office/officeart/2016/7/layout/LinearBlockProcessNumbered"/>
    <dgm:cxn modelId="{6921A1BA-8543-954C-B503-75A5D01F4312}" type="presParOf" srcId="{5E43751E-083E-AB45-978D-D1E5429498FB}" destId="{C350CE33-3769-B34A-B141-404650557451}" srcOrd="4" destOrd="0" presId="urn:microsoft.com/office/officeart/2016/7/layout/LinearBlockProcessNumbered"/>
    <dgm:cxn modelId="{B5B2A703-6E5D-4541-A9A3-99CD7FA38268}" type="presParOf" srcId="{C350CE33-3769-B34A-B141-404650557451}" destId="{B76CB4AE-DC74-1546-8C1E-BE746F105808}" srcOrd="0" destOrd="0" presId="urn:microsoft.com/office/officeart/2016/7/layout/LinearBlockProcessNumbered"/>
    <dgm:cxn modelId="{5BFCF71F-7CE0-3E4E-AF63-CE890F939B26}" type="presParOf" srcId="{C350CE33-3769-B34A-B141-404650557451}" destId="{7F482305-E187-7148-A0AB-A46435659A45}" srcOrd="1" destOrd="0" presId="urn:microsoft.com/office/officeart/2016/7/layout/LinearBlockProcessNumbered"/>
    <dgm:cxn modelId="{3765F42E-8E65-5E46-AF87-D8AC2B4B80F8}" type="presParOf" srcId="{C350CE33-3769-B34A-B141-404650557451}" destId="{A02D5DDA-65E6-2543-9A24-97A7DCB197AD}" srcOrd="2" destOrd="0" presId="urn:microsoft.com/office/officeart/2016/7/layout/LinearBlockProcessNumbered"/>
    <dgm:cxn modelId="{2E50AE26-6D96-FB4D-9AF1-9362BB517B01}" type="presParOf" srcId="{5E43751E-083E-AB45-978D-D1E5429498FB}" destId="{C0191525-2A53-C642-89AE-BD216867B136}" srcOrd="5" destOrd="0" presId="urn:microsoft.com/office/officeart/2016/7/layout/LinearBlockProcessNumbered"/>
    <dgm:cxn modelId="{D4229F4C-6A15-F04B-AE98-59D9D9D73AA4}" type="presParOf" srcId="{5E43751E-083E-AB45-978D-D1E5429498FB}" destId="{C5F899DB-3262-C04B-8E49-5E6CDFC437D4}" srcOrd="6" destOrd="0" presId="urn:microsoft.com/office/officeart/2016/7/layout/LinearBlockProcessNumbered"/>
    <dgm:cxn modelId="{7829136D-7DF4-CF4F-A01B-91398E47A5AE}" type="presParOf" srcId="{C5F899DB-3262-C04B-8E49-5E6CDFC437D4}" destId="{189221BF-7665-B248-82B8-17EA4D789238}" srcOrd="0" destOrd="0" presId="urn:microsoft.com/office/officeart/2016/7/layout/LinearBlockProcessNumbered"/>
    <dgm:cxn modelId="{99A4EFE2-AE3C-EC43-9665-8FBF05232258}" type="presParOf" srcId="{C5F899DB-3262-C04B-8E49-5E6CDFC437D4}" destId="{606B9EE2-E249-F94C-B25C-150A8155AE94}" srcOrd="1" destOrd="0" presId="urn:microsoft.com/office/officeart/2016/7/layout/LinearBlockProcessNumbered"/>
    <dgm:cxn modelId="{73F615A6-B094-C141-9014-9172491D25CA}" type="presParOf" srcId="{C5F899DB-3262-C04B-8E49-5E6CDFC437D4}" destId="{D86F25D5-815F-3941-A4D7-E25C23BCE28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F9B08-670A-457F-9FEB-0D07E933D3C6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EA712789-32DC-4E23-BCED-A4DE8A848D9E}">
      <dgm:prSet/>
      <dgm:spPr/>
      <dgm:t>
        <a:bodyPr/>
        <a:lstStyle/>
        <a:p>
          <a:r>
            <a:rPr lang="en-US" b="1" u="sng" dirty="0"/>
            <a:t>EOC exams - Graduation Requirement</a:t>
          </a:r>
          <a:endParaRPr lang="en-US" dirty="0"/>
        </a:p>
      </dgm:t>
    </dgm:pt>
    <dgm:pt modelId="{AF9698BA-4DA5-4FF2-9A91-1E1FB5323257}" type="parTrans" cxnId="{24CA23DC-E896-4E6D-9E00-1DF2436D5AF6}">
      <dgm:prSet/>
      <dgm:spPr/>
      <dgm:t>
        <a:bodyPr/>
        <a:lstStyle/>
        <a:p>
          <a:endParaRPr lang="en-US"/>
        </a:p>
      </dgm:t>
    </dgm:pt>
    <dgm:pt modelId="{50B2FD31-2716-4128-A881-5DB10659C77A}" type="sibTrans" cxnId="{24CA23DC-E896-4E6D-9E00-1DF2436D5AF6}">
      <dgm:prSet/>
      <dgm:spPr/>
      <dgm:t>
        <a:bodyPr/>
        <a:lstStyle/>
        <a:p>
          <a:endParaRPr lang="en-US"/>
        </a:p>
      </dgm:t>
    </dgm:pt>
    <dgm:pt modelId="{FC095CFE-3766-464E-8956-A1414C25171D}">
      <dgm:prSet/>
      <dgm:spPr/>
      <dgm:t>
        <a:bodyPr/>
        <a:lstStyle/>
        <a:p>
          <a:r>
            <a:rPr lang="en-US" b="1"/>
            <a:t>*  Take advantage of teacher assistance and before or after school tutoring. </a:t>
          </a:r>
          <a:endParaRPr lang="en-US"/>
        </a:p>
      </dgm:t>
    </dgm:pt>
    <dgm:pt modelId="{31443A3F-96E5-468D-8823-9F4CA01289BD}" type="parTrans" cxnId="{73F3AF19-6910-40CB-A829-D8648A898F26}">
      <dgm:prSet/>
      <dgm:spPr/>
      <dgm:t>
        <a:bodyPr/>
        <a:lstStyle/>
        <a:p>
          <a:endParaRPr lang="en-US"/>
        </a:p>
      </dgm:t>
    </dgm:pt>
    <dgm:pt modelId="{9965B9E9-932E-4305-8B05-99CE518EAB4D}" type="sibTrans" cxnId="{73F3AF19-6910-40CB-A829-D8648A898F26}">
      <dgm:prSet/>
      <dgm:spPr/>
      <dgm:t>
        <a:bodyPr/>
        <a:lstStyle/>
        <a:p>
          <a:endParaRPr lang="en-US"/>
        </a:p>
      </dgm:t>
    </dgm:pt>
    <dgm:pt modelId="{0D358C0D-CF7F-4216-8DE1-F69D5AAFC134}">
      <dgm:prSet/>
      <dgm:spPr/>
      <dgm:t>
        <a:bodyPr/>
        <a:lstStyle/>
        <a:p>
          <a:r>
            <a:rPr lang="en-US" b="1"/>
            <a:t>*   Algebra 1, Biology, English 1, English 2, and US History</a:t>
          </a:r>
          <a:endParaRPr lang="en-US"/>
        </a:p>
      </dgm:t>
    </dgm:pt>
    <dgm:pt modelId="{827B445E-335B-4CB5-B769-45E505B55F6A}" type="parTrans" cxnId="{5B4AEAA0-E328-456F-ABB3-81A3AA6DB311}">
      <dgm:prSet/>
      <dgm:spPr/>
      <dgm:t>
        <a:bodyPr/>
        <a:lstStyle/>
        <a:p>
          <a:endParaRPr lang="en-US"/>
        </a:p>
      </dgm:t>
    </dgm:pt>
    <dgm:pt modelId="{E40CC577-9D60-4410-877C-7E9F2671F1E2}" type="sibTrans" cxnId="{5B4AEAA0-E328-456F-ABB3-81A3AA6DB311}">
      <dgm:prSet/>
      <dgm:spPr/>
      <dgm:t>
        <a:bodyPr/>
        <a:lstStyle/>
        <a:p>
          <a:endParaRPr lang="en-US"/>
        </a:p>
      </dgm:t>
    </dgm:pt>
    <dgm:pt modelId="{A67C4A9A-9E8C-45A6-B173-78AF618A37B1}">
      <dgm:prSet/>
      <dgm:spPr/>
      <dgm:t>
        <a:bodyPr/>
        <a:lstStyle/>
        <a:p>
          <a:endParaRPr lang="en-US"/>
        </a:p>
      </dgm:t>
    </dgm:pt>
    <dgm:pt modelId="{AE634884-4341-40BA-A5B7-927C9A61CCC2}" type="parTrans" cxnId="{209A60B9-D8B4-4C02-A47A-D6649AD70E11}">
      <dgm:prSet/>
      <dgm:spPr/>
      <dgm:t>
        <a:bodyPr/>
        <a:lstStyle/>
        <a:p>
          <a:endParaRPr lang="en-US"/>
        </a:p>
      </dgm:t>
    </dgm:pt>
    <dgm:pt modelId="{2D0BD14C-CD91-48A6-8B95-5C47A909524F}" type="sibTrans" cxnId="{209A60B9-D8B4-4C02-A47A-D6649AD70E11}">
      <dgm:prSet/>
      <dgm:spPr/>
      <dgm:t>
        <a:bodyPr/>
        <a:lstStyle/>
        <a:p>
          <a:endParaRPr lang="en-US"/>
        </a:p>
      </dgm:t>
    </dgm:pt>
    <dgm:pt modelId="{158BE97C-6652-45AB-BAEC-0BA6FBF94143}">
      <dgm:prSet/>
      <dgm:spPr/>
      <dgm:t>
        <a:bodyPr/>
        <a:lstStyle/>
        <a:p>
          <a:r>
            <a:rPr lang="en-US" b="1" u="sng"/>
            <a:t>PSAT</a:t>
          </a:r>
          <a:endParaRPr lang="en-US"/>
        </a:p>
      </dgm:t>
    </dgm:pt>
    <dgm:pt modelId="{596C5F01-B985-47A0-95B8-3AF308852819}" type="parTrans" cxnId="{CF2F67E0-2E04-4CF1-9C4A-CB13EE92429C}">
      <dgm:prSet/>
      <dgm:spPr/>
      <dgm:t>
        <a:bodyPr/>
        <a:lstStyle/>
        <a:p>
          <a:endParaRPr lang="en-US"/>
        </a:p>
      </dgm:t>
    </dgm:pt>
    <dgm:pt modelId="{8E7C32AB-0292-4F3D-8E60-F432AC307162}" type="sibTrans" cxnId="{CF2F67E0-2E04-4CF1-9C4A-CB13EE92429C}">
      <dgm:prSet/>
      <dgm:spPr/>
      <dgm:t>
        <a:bodyPr/>
        <a:lstStyle/>
        <a:p>
          <a:endParaRPr lang="en-US"/>
        </a:p>
      </dgm:t>
    </dgm:pt>
    <dgm:pt modelId="{37E8937F-DF4D-4F8E-9A74-757A2D9811FA}">
      <dgm:prSet/>
      <dgm:spPr/>
      <dgm:t>
        <a:bodyPr/>
        <a:lstStyle/>
        <a:p>
          <a:r>
            <a:rPr lang="en-US" b="1"/>
            <a:t>9</a:t>
          </a:r>
          <a:r>
            <a:rPr lang="en-US" b="1" baseline="30000"/>
            <a:t>th</a:t>
          </a:r>
          <a:r>
            <a:rPr lang="en-US" b="1"/>
            <a:t>,  10</a:t>
          </a:r>
          <a:r>
            <a:rPr lang="en-US" b="1" baseline="30000"/>
            <a:t>th</a:t>
          </a:r>
          <a:r>
            <a:rPr lang="en-US" b="1"/>
            <a:t> and 11</a:t>
          </a:r>
          <a:r>
            <a:rPr lang="en-US" b="1" baseline="30000"/>
            <a:t>th</a:t>
          </a:r>
          <a:r>
            <a:rPr lang="en-US" b="1"/>
            <a:t> Grade Year</a:t>
          </a:r>
          <a:endParaRPr lang="en-US"/>
        </a:p>
      </dgm:t>
    </dgm:pt>
    <dgm:pt modelId="{5F77A874-3C62-4B3A-B4C7-4A6E2D92B93B}" type="parTrans" cxnId="{5DBD5C12-0FF0-4115-B9D0-E9311398F97E}">
      <dgm:prSet/>
      <dgm:spPr/>
      <dgm:t>
        <a:bodyPr/>
        <a:lstStyle/>
        <a:p>
          <a:endParaRPr lang="en-US"/>
        </a:p>
      </dgm:t>
    </dgm:pt>
    <dgm:pt modelId="{25C466DF-898C-4998-81D6-29BD5C72DFFC}" type="sibTrans" cxnId="{5DBD5C12-0FF0-4115-B9D0-E9311398F97E}">
      <dgm:prSet/>
      <dgm:spPr/>
      <dgm:t>
        <a:bodyPr/>
        <a:lstStyle/>
        <a:p>
          <a:endParaRPr lang="en-US"/>
        </a:p>
      </dgm:t>
    </dgm:pt>
    <dgm:pt modelId="{07DA37C4-E3C0-431A-A714-DC8625F05AFD}">
      <dgm:prSet/>
      <dgm:spPr/>
      <dgm:t>
        <a:bodyPr/>
        <a:lstStyle/>
        <a:p>
          <a:r>
            <a:rPr lang="en-US" b="1"/>
            <a:t>*  National Merit Recognition Program</a:t>
          </a:r>
          <a:endParaRPr lang="en-US"/>
        </a:p>
      </dgm:t>
    </dgm:pt>
    <dgm:pt modelId="{D12FF34E-77CE-4093-9A7D-5A92F0ADAAD2}" type="parTrans" cxnId="{8F9F052A-CF4B-443A-A372-5220BC92CE77}">
      <dgm:prSet/>
      <dgm:spPr/>
      <dgm:t>
        <a:bodyPr/>
        <a:lstStyle/>
        <a:p>
          <a:endParaRPr lang="en-US"/>
        </a:p>
      </dgm:t>
    </dgm:pt>
    <dgm:pt modelId="{6AC2E9CB-FAE9-4D37-9E75-2E89CCE877C8}" type="sibTrans" cxnId="{8F9F052A-CF4B-443A-A372-5220BC92CE77}">
      <dgm:prSet/>
      <dgm:spPr/>
      <dgm:t>
        <a:bodyPr/>
        <a:lstStyle/>
        <a:p>
          <a:endParaRPr lang="en-US"/>
        </a:p>
      </dgm:t>
    </dgm:pt>
    <dgm:pt modelId="{AA3B15F3-697D-49CF-9BA6-3634832AA5DD}">
      <dgm:prSet/>
      <dgm:spPr/>
      <dgm:t>
        <a:bodyPr/>
        <a:lstStyle/>
        <a:p>
          <a:r>
            <a:rPr lang="en-US" b="1"/>
            <a:t>*  National Hispanic Recognition Program</a:t>
          </a:r>
          <a:endParaRPr lang="en-US"/>
        </a:p>
      </dgm:t>
    </dgm:pt>
    <dgm:pt modelId="{75BB9D3D-1B94-48CA-8910-9E66B7572B8E}" type="parTrans" cxnId="{8CE6E1B3-E183-4F4F-B975-7492D985CAC6}">
      <dgm:prSet/>
      <dgm:spPr/>
      <dgm:t>
        <a:bodyPr/>
        <a:lstStyle/>
        <a:p>
          <a:endParaRPr lang="en-US"/>
        </a:p>
      </dgm:t>
    </dgm:pt>
    <dgm:pt modelId="{2CCE85BE-E275-4537-930D-DF14C2120396}" type="sibTrans" cxnId="{8CE6E1B3-E183-4F4F-B975-7492D985CAC6}">
      <dgm:prSet/>
      <dgm:spPr/>
      <dgm:t>
        <a:bodyPr/>
        <a:lstStyle/>
        <a:p>
          <a:endParaRPr lang="en-US"/>
        </a:p>
      </dgm:t>
    </dgm:pt>
    <dgm:pt modelId="{913D05E5-4818-4A15-A1D5-E3AFC734067A}">
      <dgm:prSet/>
      <dgm:spPr/>
      <dgm:t>
        <a:bodyPr/>
        <a:lstStyle/>
        <a:p>
          <a:r>
            <a:rPr lang="en-US" b="1"/>
            <a:t>*  National Achievement Scholarship Program</a:t>
          </a:r>
          <a:endParaRPr lang="en-US"/>
        </a:p>
      </dgm:t>
    </dgm:pt>
    <dgm:pt modelId="{05FC3755-82EE-45F9-9E64-8A9A105930E8}" type="parTrans" cxnId="{682FD04E-9D6F-4519-A61C-5F43D9A38CD7}">
      <dgm:prSet/>
      <dgm:spPr/>
      <dgm:t>
        <a:bodyPr/>
        <a:lstStyle/>
        <a:p>
          <a:endParaRPr lang="en-US"/>
        </a:p>
      </dgm:t>
    </dgm:pt>
    <dgm:pt modelId="{33747AE9-31E3-48A2-A27D-67698B661F68}" type="sibTrans" cxnId="{682FD04E-9D6F-4519-A61C-5F43D9A38CD7}">
      <dgm:prSet/>
      <dgm:spPr/>
      <dgm:t>
        <a:bodyPr/>
        <a:lstStyle/>
        <a:p>
          <a:endParaRPr lang="en-US"/>
        </a:p>
      </dgm:t>
    </dgm:pt>
    <dgm:pt modelId="{C616CE40-142F-444F-85D3-B5D6FA1925AA}">
      <dgm:prSet/>
      <dgm:spPr/>
      <dgm:t>
        <a:bodyPr/>
        <a:lstStyle/>
        <a:p>
          <a:r>
            <a:rPr lang="en-US" b="1" u="sng"/>
            <a:t>ACT and SAT: </a:t>
          </a:r>
          <a:endParaRPr lang="en-US"/>
        </a:p>
      </dgm:t>
    </dgm:pt>
    <dgm:pt modelId="{2865FEAC-E529-4BF0-B7B6-7475F9ACE749}" type="parTrans" cxnId="{5993DC5F-9F9E-4852-B224-2272C6E8D2BE}">
      <dgm:prSet/>
      <dgm:spPr/>
      <dgm:t>
        <a:bodyPr/>
        <a:lstStyle/>
        <a:p>
          <a:endParaRPr lang="en-US"/>
        </a:p>
      </dgm:t>
    </dgm:pt>
    <dgm:pt modelId="{A65D0F00-43FA-4907-8659-AD581A76CF23}" type="sibTrans" cxnId="{5993DC5F-9F9E-4852-B224-2272C6E8D2BE}">
      <dgm:prSet/>
      <dgm:spPr/>
      <dgm:t>
        <a:bodyPr/>
        <a:lstStyle/>
        <a:p>
          <a:endParaRPr lang="en-US"/>
        </a:p>
      </dgm:t>
    </dgm:pt>
    <dgm:pt modelId="{19A76EC0-D6D5-4024-8F8A-3B3726A02A2F}">
      <dgm:prSet/>
      <dgm:spPr/>
      <dgm:t>
        <a:bodyPr/>
        <a:lstStyle/>
        <a:p>
          <a:r>
            <a:rPr lang="en-US" b="1"/>
            <a:t>*  Should take after Algebra 2, or Spring of Junior Year, which ever comes first.</a:t>
          </a:r>
          <a:endParaRPr lang="en-US"/>
        </a:p>
      </dgm:t>
    </dgm:pt>
    <dgm:pt modelId="{B15B1572-81C5-406E-BC93-D6059D166EBB}" type="parTrans" cxnId="{3DB04D96-E8FE-4964-B915-87E0459D2A4B}">
      <dgm:prSet/>
      <dgm:spPr/>
      <dgm:t>
        <a:bodyPr/>
        <a:lstStyle/>
        <a:p>
          <a:endParaRPr lang="en-US"/>
        </a:p>
      </dgm:t>
    </dgm:pt>
    <dgm:pt modelId="{89090A2D-46EE-4385-8104-22F8F2B71504}" type="sibTrans" cxnId="{3DB04D96-E8FE-4964-B915-87E0459D2A4B}">
      <dgm:prSet/>
      <dgm:spPr/>
      <dgm:t>
        <a:bodyPr/>
        <a:lstStyle/>
        <a:p>
          <a:endParaRPr lang="en-US"/>
        </a:p>
      </dgm:t>
    </dgm:pt>
    <dgm:pt modelId="{DF0708CA-0309-41A6-AB0F-12E70C7D4701}">
      <dgm:prSet/>
      <dgm:spPr/>
      <dgm:t>
        <a:bodyPr/>
        <a:lstStyle/>
        <a:p>
          <a:r>
            <a:rPr lang="en-US" b="1"/>
            <a:t>*  Take each one once; highest score take again by the end of Junior year. </a:t>
          </a:r>
          <a:endParaRPr lang="en-US"/>
        </a:p>
      </dgm:t>
    </dgm:pt>
    <dgm:pt modelId="{D37A150F-D902-4170-B182-B7D7FC0433F2}" type="parTrans" cxnId="{C5469537-F631-40CF-A6B6-85ADAEC549FA}">
      <dgm:prSet/>
      <dgm:spPr/>
      <dgm:t>
        <a:bodyPr/>
        <a:lstStyle/>
        <a:p>
          <a:endParaRPr lang="en-US"/>
        </a:p>
      </dgm:t>
    </dgm:pt>
    <dgm:pt modelId="{AB0DEF4B-B5DB-4FF5-8682-67C3BDEEC763}" type="sibTrans" cxnId="{C5469537-F631-40CF-A6B6-85ADAEC549FA}">
      <dgm:prSet/>
      <dgm:spPr/>
      <dgm:t>
        <a:bodyPr/>
        <a:lstStyle/>
        <a:p>
          <a:endParaRPr lang="en-US"/>
        </a:p>
      </dgm:t>
    </dgm:pt>
    <dgm:pt modelId="{00DA0AB7-98AB-472D-932F-ACF527B384DB}">
      <dgm:prSet/>
      <dgm:spPr/>
      <dgm:t>
        <a:bodyPr/>
        <a:lstStyle/>
        <a:p>
          <a:r>
            <a:rPr lang="en-US" b="1"/>
            <a:t>*  Counts for College Admissions and Scholarships.  </a:t>
          </a:r>
          <a:endParaRPr lang="en-US"/>
        </a:p>
      </dgm:t>
    </dgm:pt>
    <dgm:pt modelId="{F17F47C4-4472-4760-9A4C-3FA68923E72D}" type="parTrans" cxnId="{7D1F39D6-D447-4C98-8046-0ABD016D20FC}">
      <dgm:prSet/>
      <dgm:spPr/>
      <dgm:t>
        <a:bodyPr/>
        <a:lstStyle/>
        <a:p>
          <a:endParaRPr lang="en-US"/>
        </a:p>
      </dgm:t>
    </dgm:pt>
    <dgm:pt modelId="{E89BB809-18BD-4FF5-B57F-463D119CD173}" type="sibTrans" cxnId="{7D1F39D6-D447-4C98-8046-0ABD016D20FC}">
      <dgm:prSet/>
      <dgm:spPr/>
      <dgm:t>
        <a:bodyPr/>
        <a:lstStyle/>
        <a:p>
          <a:endParaRPr lang="en-US"/>
        </a:p>
      </dgm:t>
    </dgm:pt>
    <dgm:pt modelId="{CF52223B-12B2-9048-B149-B0EF9D411827}" type="pres">
      <dgm:prSet presAssocID="{E68F9B08-670A-457F-9FEB-0D07E933D3C6}" presName="linear" presStyleCnt="0">
        <dgm:presLayoutVars>
          <dgm:animLvl val="lvl"/>
          <dgm:resizeHandles val="exact"/>
        </dgm:presLayoutVars>
      </dgm:prSet>
      <dgm:spPr/>
    </dgm:pt>
    <dgm:pt modelId="{FB025F98-480D-654F-9E8D-8148A70C26DF}" type="pres">
      <dgm:prSet presAssocID="{EA712789-32DC-4E23-BCED-A4DE8A848D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138D0F-B501-1D47-A8A4-ED251CE387EF}" type="pres">
      <dgm:prSet presAssocID="{EA712789-32DC-4E23-BCED-A4DE8A848D9E}" presName="childText" presStyleLbl="revTx" presStyleIdx="0" presStyleCnt="2">
        <dgm:presLayoutVars>
          <dgm:bulletEnabled val="1"/>
        </dgm:presLayoutVars>
      </dgm:prSet>
      <dgm:spPr/>
    </dgm:pt>
    <dgm:pt modelId="{76717379-4CB8-3D46-B149-CA474B1A062D}" type="pres">
      <dgm:prSet presAssocID="{C616CE40-142F-444F-85D3-B5D6FA1925A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FB7E94-32D5-2B49-A655-45062243CEAF}" type="pres">
      <dgm:prSet presAssocID="{C616CE40-142F-444F-85D3-B5D6FA1925A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DBD5C12-0FF0-4115-B9D0-E9311398F97E}" srcId="{EA712789-32DC-4E23-BCED-A4DE8A848D9E}" destId="{37E8937F-DF4D-4F8E-9A74-757A2D9811FA}" srcOrd="4" destOrd="0" parTransId="{5F77A874-3C62-4B3A-B4C7-4A6E2D92B93B}" sibTransId="{25C466DF-898C-4998-81D6-29BD5C72DFFC}"/>
    <dgm:cxn modelId="{73F3AF19-6910-40CB-A829-D8648A898F26}" srcId="{EA712789-32DC-4E23-BCED-A4DE8A848D9E}" destId="{FC095CFE-3766-464E-8956-A1414C25171D}" srcOrd="0" destOrd="0" parTransId="{31443A3F-96E5-468D-8823-9F4CA01289BD}" sibTransId="{9965B9E9-932E-4305-8B05-99CE518EAB4D}"/>
    <dgm:cxn modelId="{683B2E1B-3E1F-9E40-BE08-590643E33374}" type="presOf" srcId="{FC095CFE-3766-464E-8956-A1414C25171D}" destId="{80138D0F-B501-1D47-A8A4-ED251CE387EF}" srcOrd="0" destOrd="0" presId="urn:microsoft.com/office/officeart/2005/8/layout/vList2"/>
    <dgm:cxn modelId="{52CE6D1B-CB5C-8B45-B75D-B56512A14FD8}" type="presOf" srcId="{AA3B15F3-697D-49CF-9BA6-3634832AA5DD}" destId="{80138D0F-B501-1D47-A8A4-ED251CE387EF}" srcOrd="0" destOrd="6" presId="urn:microsoft.com/office/officeart/2005/8/layout/vList2"/>
    <dgm:cxn modelId="{8F9F052A-CF4B-443A-A372-5220BC92CE77}" srcId="{EA712789-32DC-4E23-BCED-A4DE8A848D9E}" destId="{07DA37C4-E3C0-431A-A714-DC8625F05AFD}" srcOrd="5" destOrd="0" parTransId="{D12FF34E-77CE-4093-9A7D-5A92F0ADAAD2}" sibTransId="{6AC2E9CB-FAE9-4D37-9E75-2E89CCE877C8}"/>
    <dgm:cxn modelId="{90080D2C-5CDA-E942-ACF9-190818184BC9}" type="presOf" srcId="{A67C4A9A-9E8C-45A6-B173-78AF618A37B1}" destId="{80138D0F-B501-1D47-A8A4-ED251CE387EF}" srcOrd="0" destOrd="2" presId="urn:microsoft.com/office/officeart/2005/8/layout/vList2"/>
    <dgm:cxn modelId="{C5469537-F631-40CF-A6B6-85ADAEC549FA}" srcId="{C616CE40-142F-444F-85D3-B5D6FA1925AA}" destId="{DF0708CA-0309-41A6-AB0F-12E70C7D4701}" srcOrd="1" destOrd="0" parTransId="{D37A150F-D902-4170-B182-B7D7FC0433F2}" sibTransId="{AB0DEF4B-B5DB-4FF5-8682-67C3BDEEC763}"/>
    <dgm:cxn modelId="{5484193A-5809-E047-8D66-B6F6980DFE84}" type="presOf" srcId="{DF0708CA-0309-41A6-AB0F-12E70C7D4701}" destId="{6CFB7E94-32D5-2B49-A655-45062243CEAF}" srcOrd="0" destOrd="1" presId="urn:microsoft.com/office/officeart/2005/8/layout/vList2"/>
    <dgm:cxn modelId="{682FD04E-9D6F-4519-A61C-5F43D9A38CD7}" srcId="{EA712789-32DC-4E23-BCED-A4DE8A848D9E}" destId="{913D05E5-4818-4A15-A1D5-E3AFC734067A}" srcOrd="7" destOrd="0" parTransId="{05FC3755-82EE-45F9-9E64-8A9A105930E8}" sibTransId="{33747AE9-31E3-48A2-A27D-67698B661F68}"/>
    <dgm:cxn modelId="{5993DC5F-9F9E-4852-B224-2272C6E8D2BE}" srcId="{E68F9B08-670A-457F-9FEB-0D07E933D3C6}" destId="{C616CE40-142F-444F-85D3-B5D6FA1925AA}" srcOrd="1" destOrd="0" parTransId="{2865FEAC-E529-4BF0-B7B6-7475F9ACE749}" sibTransId="{A65D0F00-43FA-4907-8659-AD581A76CF23}"/>
    <dgm:cxn modelId="{DA1E7776-3863-AC4B-B9E4-6ACC6BB4D7B7}" type="presOf" srcId="{158BE97C-6652-45AB-BAEC-0BA6FBF94143}" destId="{80138D0F-B501-1D47-A8A4-ED251CE387EF}" srcOrd="0" destOrd="3" presId="urn:microsoft.com/office/officeart/2005/8/layout/vList2"/>
    <dgm:cxn modelId="{DD1EFE87-D583-F14C-AD2D-580373F100C4}" type="presOf" srcId="{913D05E5-4818-4A15-A1D5-E3AFC734067A}" destId="{80138D0F-B501-1D47-A8A4-ED251CE387EF}" srcOrd="0" destOrd="7" presId="urn:microsoft.com/office/officeart/2005/8/layout/vList2"/>
    <dgm:cxn modelId="{62CB418B-883E-0741-A57C-03BC6ED43105}" type="presOf" srcId="{00DA0AB7-98AB-472D-932F-ACF527B384DB}" destId="{6CFB7E94-32D5-2B49-A655-45062243CEAF}" srcOrd="0" destOrd="2" presId="urn:microsoft.com/office/officeart/2005/8/layout/vList2"/>
    <dgm:cxn modelId="{E7EC068C-AECA-C34D-8EDD-76603C605F7D}" type="presOf" srcId="{C616CE40-142F-444F-85D3-B5D6FA1925AA}" destId="{76717379-4CB8-3D46-B149-CA474B1A062D}" srcOrd="0" destOrd="0" presId="urn:microsoft.com/office/officeart/2005/8/layout/vList2"/>
    <dgm:cxn modelId="{3DB04D96-E8FE-4964-B915-87E0459D2A4B}" srcId="{C616CE40-142F-444F-85D3-B5D6FA1925AA}" destId="{19A76EC0-D6D5-4024-8F8A-3B3726A02A2F}" srcOrd="0" destOrd="0" parTransId="{B15B1572-81C5-406E-BC93-D6059D166EBB}" sibTransId="{89090A2D-46EE-4385-8104-22F8F2B71504}"/>
    <dgm:cxn modelId="{5B4AEAA0-E328-456F-ABB3-81A3AA6DB311}" srcId="{EA712789-32DC-4E23-BCED-A4DE8A848D9E}" destId="{0D358C0D-CF7F-4216-8DE1-F69D5AAFC134}" srcOrd="1" destOrd="0" parTransId="{827B445E-335B-4CB5-B769-45E505B55F6A}" sibTransId="{E40CC577-9D60-4410-877C-7E9F2671F1E2}"/>
    <dgm:cxn modelId="{8CE6E1B3-E183-4F4F-B975-7492D985CAC6}" srcId="{EA712789-32DC-4E23-BCED-A4DE8A848D9E}" destId="{AA3B15F3-697D-49CF-9BA6-3634832AA5DD}" srcOrd="6" destOrd="0" parTransId="{75BB9D3D-1B94-48CA-8910-9E66B7572B8E}" sibTransId="{2CCE85BE-E275-4537-930D-DF14C2120396}"/>
    <dgm:cxn modelId="{209A60B9-D8B4-4C02-A47A-D6649AD70E11}" srcId="{EA712789-32DC-4E23-BCED-A4DE8A848D9E}" destId="{A67C4A9A-9E8C-45A6-B173-78AF618A37B1}" srcOrd="2" destOrd="0" parTransId="{AE634884-4341-40BA-A5B7-927C9A61CCC2}" sibTransId="{2D0BD14C-CD91-48A6-8B95-5C47A909524F}"/>
    <dgm:cxn modelId="{65E720BE-A0A5-6A40-921D-2A68BA5E2CDE}" type="presOf" srcId="{E68F9B08-670A-457F-9FEB-0D07E933D3C6}" destId="{CF52223B-12B2-9048-B149-B0EF9D411827}" srcOrd="0" destOrd="0" presId="urn:microsoft.com/office/officeart/2005/8/layout/vList2"/>
    <dgm:cxn modelId="{7D1F39D6-D447-4C98-8046-0ABD016D20FC}" srcId="{C616CE40-142F-444F-85D3-B5D6FA1925AA}" destId="{00DA0AB7-98AB-472D-932F-ACF527B384DB}" srcOrd="2" destOrd="0" parTransId="{F17F47C4-4472-4760-9A4C-3FA68923E72D}" sibTransId="{E89BB809-18BD-4FF5-B57F-463D119CD173}"/>
    <dgm:cxn modelId="{24CA23DC-E896-4E6D-9E00-1DF2436D5AF6}" srcId="{E68F9B08-670A-457F-9FEB-0D07E933D3C6}" destId="{EA712789-32DC-4E23-BCED-A4DE8A848D9E}" srcOrd="0" destOrd="0" parTransId="{AF9698BA-4DA5-4FF2-9A91-1E1FB5323257}" sibTransId="{50B2FD31-2716-4128-A881-5DB10659C77A}"/>
    <dgm:cxn modelId="{CF2F67E0-2E04-4CF1-9C4A-CB13EE92429C}" srcId="{EA712789-32DC-4E23-BCED-A4DE8A848D9E}" destId="{158BE97C-6652-45AB-BAEC-0BA6FBF94143}" srcOrd="3" destOrd="0" parTransId="{596C5F01-B985-47A0-95B8-3AF308852819}" sibTransId="{8E7C32AB-0292-4F3D-8E60-F432AC307162}"/>
    <dgm:cxn modelId="{0A9E86E3-58A4-4F4A-A237-3361DE328D52}" type="presOf" srcId="{0D358C0D-CF7F-4216-8DE1-F69D5AAFC134}" destId="{80138D0F-B501-1D47-A8A4-ED251CE387EF}" srcOrd="0" destOrd="1" presId="urn:microsoft.com/office/officeart/2005/8/layout/vList2"/>
    <dgm:cxn modelId="{8F8B9AE6-D072-BD4B-B4A1-F337B0C46EE0}" type="presOf" srcId="{19A76EC0-D6D5-4024-8F8A-3B3726A02A2F}" destId="{6CFB7E94-32D5-2B49-A655-45062243CEAF}" srcOrd="0" destOrd="0" presId="urn:microsoft.com/office/officeart/2005/8/layout/vList2"/>
    <dgm:cxn modelId="{544EF2E7-A8D4-D442-BA6F-515C4EA5CC48}" type="presOf" srcId="{EA712789-32DC-4E23-BCED-A4DE8A848D9E}" destId="{FB025F98-480D-654F-9E8D-8148A70C26DF}" srcOrd="0" destOrd="0" presId="urn:microsoft.com/office/officeart/2005/8/layout/vList2"/>
    <dgm:cxn modelId="{D6DA39EC-C7B8-C743-A50A-5185E47A581A}" type="presOf" srcId="{07DA37C4-E3C0-431A-A714-DC8625F05AFD}" destId="{80138D0F-B501-1D47-A8A4-ED251CE387EF}" srcOrd="0" destOrd="5" presId="urn:microsoft.com/office/officeart/2005/8/layout/vList2"/>
    <dgm:cxn modelId="{007872EC-6E8B-8C4E-9F69-80E1C7BDD99C}" type="presOf" srcId="{37E8937F-DF4D-4F8E-9A74-757A2D9811FA}" destId="{80138D0F-B501-1D47-A8A4-ED251CE387EF}" srcOrd="0" destOrd="4" presId="urn:microsoft.com/office/officeart/2005/8/layout/vList2"/>
    <dgm:cxn modelId="{F56B3E0C-4549-9C47-8883-272F50974A33}" type="presParOf" srcId="{CF52223B-12B2-9048-B149-B0EF9D411827}" destId="{FB025F98-480D-654F-9E8D-8148A70C26DF}" srcOrd="0" destOrd="0" presId="urn:microsoft.com/office/officeart/2005/8/layout/vList2"/>
    <dgm:cxn modelId="{73BD2738-5A3B-8D48-912E-5FCAFFC75E3B}" type="presParOf" srcId="{CF52223B-12B2-9048-B149-B0EF9D411827}" destId="{80138D0F-B501-1D47-A8A4-ED251CE387EF}" srcOrd="1" destOrd="0" presId="urn:microsoft.com/office/officeart/2005/8/layout/vList2"/>
    <dgm:cxn modelId="{16ED8B77-E1F3-B94F-A316-EAEE26056647}" type="presParOf" srcId="{CF52223B-12B2-9048-B149-B0EF9D411827}" destId="{76717379-4CB8-3D46-B149-CA474B1A062D}" srcOrd="2" destOrd="0" presId="urn:microsoft.com/office/officeart/2005/8/layout/vList2"/>
    <dgm:cxn modelId="{6ED57315-54D9-4F48-ABA5-EF4612A912F9}" type="presParOf" srcId="{CF52223B-12B2-9048-B149-B0EF9D411827}" destId="{6CFB7E94-32D5-2B49-A655-45062243CE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8E613-7BD6-482F-8E62-CFC1ADF97A8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371E65-A29B-4D8D-BD03-7AAA7368E2B5}">
      <dgm:prSet custT="1"/>
      <dgm:spPr/>
      <dgm:t>
        <a:bodyPr/>
        <a:lstStyle/>
        <a:p>
          <a:r>
            <a:rPr lang="en-US" sz="1600" b="1" dirty="0"/>
            <a:t>A rigorous high school curriculum with advanced academics.</a:t>
          </a:r>
          <a:endParaRPr lang="en-US" sz="1600" dirty="0"/>
        </a:p>
      </dgm:t>
    </dgm:pt>
    <dgm:pt modelId="{84CF1A1C-BD13-443C-A6D5-C17AC450B924}" type="parTrans" cxnId="{699016C7-2C28-4C84-8613-60791298192F}">
      <dgm:prSet/>
      <dgm:spPr/>
      <dgm:t>
        <a:bodyPr/>
        <a:lstStyle/>
        <a:p>
          <a:endParaRPr lang="en-US"/>
        </a:p>
      </dgm:t>
    </dgm:pt>
    <dgm:pt modelId="{84948FFC-01C6-4430-AAAD-D52B82A38ED7}" type="sibTrans" cxnId="{699016C7-2C28-4C84-8613-60791298192F}">
      <dgm:prSet/>
      <dgm:spPr/>
      <dgm:t>
        <a:bodyPr/>
        <a:lstStyle/>
        <a:p>
          <a:endParaRPr lang="en-US"/>
        </a:p>
      </dgm:t>
    </dgm:pt>
    <dgm:pt modelId="{E4F4D767-917C-4DBA-B9F1-0C9779ECF419}">
      <dgm:prSet custT="1"/>
      <dgm:spPr/>
      <dgm:t>
        <a:bodyPr/>
        <a:lstStyle/>
        <a:p>
          <a:r>
            <a:rPr lang="en-US" sz="1400" b="1" dirty="0"/>
            <a:t>Explain why you took the classes you did.</a:t>
          </a:r>
          <a:endParaRPr lang="en-US" sz="1400" dirty="0"/>
        </a:p>
      </dgm:t>
    </dgm:pt>
    <dgm:pt modelId="{07CA75F7-1000-4309-AB0A-CE8ED31042CE}" type="parTrans" cxnId="{770BB75F-F5B6-4789-89D4-75F2E4E067A8}">
      <dgm:prSet/>
      <dgm:spPr/>
      <dgm:t>
        <a:bodyPr/>
        <a:lstStyle/>
        <a:p>
          <a:endParaRPr lang="en-US"/>
        </a:p>
      </dgm:t>
    </dgm:pt>
    <dgm:pt modelId="{341F85EA-8EFA-431D-A510-04D968F8F7E4}" type="sibTrans" cxnId="{770BB75F-F5B6-4789-89D4-75F2E4E067A8}">
      <dgm:prSet/>
      <dgm:spPr/>
      <dgm:t>
        <a:bodyPr/>
        <a:lstStyle/>
        <a:p>
          <a:endParaRPr lang="en-US"/>
        </a:p>
      </dgm:t>
    </dgm:pt>
    <dgm:pt modelId="{4AF63F40-08A7-4EB0-81E0-30B52B8AFBB4}">
      <dgm:prSet custT="1"/>
      <dgm:spPr/>
      <dgm:t>
        <a:bodyPr/>
        <a:lstStyle/>
        <a:p>
          <a:r>
            <a:rPr lang="en-US" sz="1600" b="1" dirty="0"/>
            <a:t>Solid scores on</a:t>
          </a:r>
        </a:p>
        <a:p>
          <a:r>
            <a:rPr lang="en-US" sz="1600" b="1" dirty="0"/>
            <a:t> SAT / ACT</a:t>
          </a:r>
          <a:endParaRPr lang="en-US" sz="1600" dirty="0"/>
        </a:p>
      </dgm:t>
    </dgm:pt>
    <dgm:pt modelId="{A566152F-BFBA-49B4-BAD1-06A13C6D5FA7}" type="parTrans" cxnId="{4BD0376F-00EA-4303-B999-DB0A1486B90D}">
      <dgm:prSet/>
      <dgm:spPr/>
      <dgm:t>
        <a:bodyPr/>
        <a:lstStyle/>
        <a:p>
          <a:endParaRPr lang="en-US"/>
        </a:p>
      </dgm:t>
    </dgm:pt>
    <dgm:pt modelId="{EB28D57B-9629-4BAB-B7DA-966B352757C4}" type="sibTrans" cxnId="{4BD0376F-00EA-4303-B999-DB0A1486B90D}">
      <dgm:prSet/>
      <dgm:spPr/>
      <dgm:t>
        <a:bodyPr/>
        <a:lstStyle/>
        <a:p>
          <a:endParaRPr lang="en-US"/>
        </a:p>
      </dgm:t>
    </dgm:pt>
    <dgm:pt modelId="{1C10405C-07EE-41D1-A6F9-2A9ABE8DCDDA}">
      <dgm:prSet custT="1"/>
      <dgm:spPr/>
      <dgm:t>
        <a:bodyPr/>
        <a:lstStyle/>
        <a:p>
          <a:r>
            <a:rPr lang="en-US" sz="1600" b="1" dirty="0"/>
            <a:t>Grades that represent strong effort and an upward trend.</a:t>
          </a:r>
          <a:endParaRPr lang="en-US" sz="1600" dirty="0"/>
        </a:p>
      </dgm:t>
    </dgm:pt>
    <dgm:pt modelId="{FA622009-4D41-4BBB-B74A-4FF71269A70E}" type="parTrans" cxnId="{00C9FC7A-FB0D-4298-A653-1B0377B2760A}">
      <dgm:prSet/>
      <dgm:spPr/>
      <dgm:t>
        <a:bodyPr/>
        <a:lstStyle/>
        <a:p>
          <a:endParaRPr lang="en-US"/>
        </a:p>
      </dgm:t>
    </dgm:pt>
    <dgm:pt modelId="{58A96097-CF94-4E26-8C1B-C42C9FF23980}" type="sibTrans" cxnId="{00C9FC7A-FB0D-4298-A653-1B0377B2760A}">
      <dgm:prSet/>
      <dgm:spPr/>
      <dgm:t>
        <a:bodyPr/>
        <a:lstStyle/>
        <a:p>
          <a:endParaRPr lang="en-US"/>
        </a:p>
      </dgm:t>
    </dgm:pt>
    <dgm:pt modelId="{C1A3C5F3-256B-47FF-8EEA-BFFCDF275150}">
      <dgm:prSet custT="1"/>
      <dgm:spPr/>
      <dgm:t>
        <a:bodyPr/>
        <a:lstStyle/>
        <a:p>
          <a:r>
            <a:rPr lang="en-US" sz="1600" b="1" dirty="0"/>
            <a:t>COMMUNITY VOLUNTEERING</a:t>
          </a:r>
          <a:endParaRPr lang="en-US" sz="1600" dirty="0"/>
        </a:p>
      </dgm:t>
    </dgm:pt>
    <dgm:pt modelId="{8DF172E7-B281-4132-9B41-661422B82E98}" type="parTrans" cxnId="{39264D67-C030-40FA-9B3C-E275912E1FA7}">
      <dgm:prSet/>
      <dgm:spPr/>
      <dgm:t>
        <a:bodyPr/>
        <a:lstStyle/>
        <a:p>
          <a:endParaRPr lang="en-US"/>
        </a:p>
      </dgm:t>
    </dgm:pt>
    <dgm:pt modelId="{4549A207-ACC0-45A2-9BAA-47B2129F63CD}" type="sibTrans" cxnId="{39264D67-C030-40FA-9B3C-E275912E1FA7}">
      <dgm:prSet/>
      <dgm:spPr/>
      <dgm:t>
        <a:bodyPr/>
        <a:lstStyle/>
        <a:p>
          <a:endParaRPr lang="en-US"/>
        </a:p>
      </dgm:t>
    </dgm:pt>
    <dgm:pt modelId="{AE7D5194-2CFA-4DFD-B425-57885E26DE87}">
      <dgm:prSet custT="1"/>
      <dgm:spPr/>
      <dgm:t>
        <a:bodyPr/>
        <a:lstStyle/>
        <a:p>
          <a:r>
            <a:rPr lang="en-US" sz="1600" b="1" dirty="0"/>
            <a:t>Passionate involvement in a few activities.</a:t>
          </a:r>
          <a:endParaRPr lang="en-US" sz="1600" dirty="0"/>
        </a:p>
      </dgm:t>
    </dgm:pt>
    <dgm:pt modelId="{35D97402-1AB8-44BC-A264-5F00D778E3C4}" type="parTrans" cxnId="{FAAF3E7B-EE6B-44D4-B142-8B014B4A4547}">
      <dgm:prSet/>
      <dgm:spPr/>
      <dgm:t>
        <a:bodyPr/>
        <a:lstStyle/>
        <a:p>
          <a:endParaRPr lang="en-US"/>
        </a:p>
      </dgm:t>
    </dgm:pt>
    <dgm:pt modelId="{22AF56AD-DFA6-475F-A1E2-DC350844CC8A}" type="sibTrans" cxnId="{FAAF3E7B-EE6B-44D4-B142-8B014B4A4547}">
      <dgm:prSet/>
      <dgm:spPr/>
      <dgm:t>
        <a:bodyPr/>
        <a:lstStyle/>
        <a:p>
          <a:endParaRPr lang="en-US"/>
        </a:p>
      </dgm:t>
    </dgm:pt>
    <dgm:pt modelId="{57E59397-8324-4A37-8F08-35829B642385}">
      <dgm:prSet custT="1"/>
      <dgm:spPr/>
      <dgm:t>
        <a:bodyPr/>
        <a:lstStyle/>
        <a:p>
          <a:r>
            <a:rPr lang="en-US" sz="1400" b="1" dirty="0"/>
            <a:t>Letters of recommendation that give evidence of differential.  Letters of recommendation should tell WHO student is, not WHAT a student does.</a:t>
          </a:r>
          <a:endParaRPr lang="en-US" sz="1400" dirty="0"/>
        </a:p>
      </dgm:t>
    </dgm:pt>
    <dgm:pt modelId="{8180411C-1291-4E73-966F-44215C06A0B4}" type="parTrans" cxnId="{8A141138-B562-49E0-847B-5111B8701079}">
      <dgm:prSet/>
      <dgm:spPr/>
      <dgm:t>
        <a:bodyPr/>
        <a:lstStyle/>
        <a:p>
          <a:endParaRPr lang="en-US"/>
        </a:p>
      </dgm:t>
    </dgm:pt>
    <dgm:pt modelId="{C83CF954-EFE4-4D88-B7F3-52B86855716E}" type="sibTrans" cxnId="{8A141138-B562-49E0-847B-5111B8701079}">
      <dgm:prSet/>
      <dgm:spPr/>
      <dgm:t>
        <a:bodyPr/>
        <a:lstStyle/>
        <a:p>
          <a:endParaRPr lang="en-US"/>
        </a:p>
      </dgm:t>
    </dgm:pt>
    <dgm:pt modelId="{F3464665-5B57-6346-A011-69C19F953CB2}" type="pres">
      <dgm:prSet presAssocID="{3768E613-7BD6-482F-8E62-CFC1ADF97A83}" presName="Name0" presStyleCnt="0">
        <dgm:presLayoutVars>
          <dgm:dir/>
          <dgm:resizeHandles val="exact"/>
        </dgm:presLayoutVars>
      </dgm:prSet>
      <dgm:spPr/>
    </dgm:pt>
    <dgm:pt modelId="{0B22622D-B685-E248-9F95-10679AF65A64}" type="pres">
      <dgm:prSet presAssocID="{25371E65-A29B-4D8D-BD03-7AAA7368E2B5}" presName="node" presStyleLbl="node1" presStyleIdx="0" presStyleCnt="6">
        <dgm:presLayoutVars>
          <dgm:bulletEnabled val="1"/>
        </dgm:presLayoutVars>
      </dgm:prSet>
      <dgm:spPr/>
    </dgm:pt>
    <dgm:pt modelId="{36AD2DEE-BA72-0042-B50C-7A673347A9B6}" type="pres">
      <dgm:prSet presAssocID="{84948FFC-01C6-4430-AAAD-D52B82A38ED7}" presName="sibTrans" presStyleLbl="sibTrans1D1" presStyleIdx="0" presStyleCnt="5"/>
      <dgm:spPr/>
    </dgm:pt>
    <dgm:pt modelId="{C90BCAA9-6CC3-1C44-A106-829601635C61}" type="pres">
      <dgm:prSet presAssocID="{84948FFC-01C6-4430-AAAD-D52B82A38ED7}" presName="connectorText" presStyleLbl="sibTrans1D1" presStyleIdx="0" presStyleCnt="5"/>
      <dgm:spPr/>
    </dgm:pt>
    <dgm:pt modelId="{66B45D4F-B666-994A-9D3E-AA2BCA21A8CE}" type="pres">
      <dgm:prSet presAssocID="{4AF63F40-08A7-4EB0-81E0-30B52B8AFBB4}" presName="node" presStyleLbl="node1" presStyleIdx="1" presStyleCnt="6">
        <dgm:presLayoutVars>
          <dgm:bulletEnabled val="1"/>
        </dgm:presLayoutVars>
      </dgm:prSet>
      <dgm:spPr/>
    </dgm:pt>
    <dgm:pt modelId="{995041D6-AB54-2B43-8A89-1023F0A16D92}" type="pres">
      <dgm:prSet presAssocID="{EB28D57B-9629-4BAB-B7DA-966B352757C4}" presName="sibTrans" presStyleLbl="sibTrans1D1" presStyleIdx="1" presStyleCnt="5"/>
      <dgm:spPr/>
    </dgm:pt>
    <dgm:pt modelId="{CBC33A81-27F9-CB4B-BDF7-F8B572BE21C7}" type="pres">
      <dgm:prSet presAssocID="{EB28D57B-9629-4BAB-B7DA-966B352757C4}" presName="connectorText" presStyleLbl="sibTrans1D1" presStyleIdx="1" presStyleCnt="5"/>
      <dgm:spPr/>
    </dgm:pt>
    <dgm:pt modelId="{368E5C95-844A-4A45-8F63-BB49EBC9AF44}" type="pres">
      <dgm:prSet presAssocID="{1C10405C-07EE-41D1-A6F9-2A9ABE8DCDDA}" presName="node" presStyleLbl="node1" presStyleIdx="2" presStyleCnt="6">
        <dgm:presLayoutVars>
          <dgm:bulletEnabled val="1"/>
        </dgm:presLayoutVars>
      </dgm:prSet>
      <dgm:spPr/>
    </dgm:pt>
    <dgm:pt modelId="{1AC44326-0601-C143-978D-0BF9454D0541}" type="pres">
      <dgm:prSet presAssocID="{58A96097-CF94-4E26-8C1B-C42C9FF23980}" presName="sibTrans" presStyleLbl="sibTrans1D1" presStyleIdx="2" presStyleCnt="5"/>
      <dgm:spPr/>
    </dgm:pt>
    <dgm:pt modelId="{4495572B-CEE4-5447-B3C7-30BA3A42A78C}" type="pres">
      <dgm:prSet presAssocID="{58A96097-CF94-4E26-8C1B-C42C9FF23980}" presName="connectorText" presStyleLbl="sibTrans1D1" presStyleIdx="2" presStyleCnt="5"/>
      <dgm:spPr/>
    </dgm:pt>
    <dgm:pt modelId="{0D81BBBE-F118-0543-B31D-7C9B466D05C5}" type="pres">
      <dgm:prSet presAssocID="{C1A3C5F3-256B-47FF-8EEA-BFFCDF275150}" presName="node" presStyleLbl="node1" presStyleIdx="3" presStyleCnt="6">
        <dgm:presLayoutVars>
          <dgm:bulletEnabled val="1"/>
        </dgm:presLayoutVars>
      </dgm:prSet>
      <dgm:spPr/>
    </dgm:pt>
    <dgm:pt modelId="{6E3A8758-6C77-F84F-B47C-A1EC783046DB}" type="pres">
      <dgm:prSet presAssocID="{4549A207-ACC0-45A2-9BAA-47B2129F63CD}" presName="sibTrans" presStyleLbl="sibTrans1D1" presStyleIdx="3" presStyleCnt="5"/>
      <dgm:spPr/>
    </dgm:pt>
    <dgm:pt modelId="{445EAEDB-D5C8-BE45-933F-7B0CEA7B4469}" type="pres">
      <dgm:prSet presAssocID="{4549A207-ACC0-45A2-9BAA-47B2129F63CD}" presName="connectorText" presStyleLbl="sibTrans1D1" presStyleIdx="3" presStyleCnt="5"/>
      <dgm:spPr/>
    </dgm:pt>
    <dgm:pt modelId="{8F89EAE4-E89F-9842-9553-849F83A6C099}" type="pres">
      <dgm:prSet presAssocID="{AE7D5194-2CFA-4DFD-B425-57885E26DE87}" presName="node" presStyleLbl="node1" presStyleIdx="4" presStyleCnt="6">
        <dgm:presLayoutVars>
          <dgm:bulletEnabled val="1"/>
        </dgm:presLayoutVars>
      </dgm:prSet>
      <dgm:spPr/>
    </dgm:pt>
    <dgm:pt modelId="{8E7896DB-AAFF-0448-B50A-0DEE74F57779}" type="pres">
      <dgm:prSet presAssocID="{22AF56AD-DFA6-475F-A1E2-DC350844CC8A}" presName="sibTrans" presStyleLbl="sibTrans1D1" presStyleIdx="4" presStyleCnt="5"/>
      <dgm:spPr/>
    </dgm:pt>
    <dgm:pt modelId="{EAF53314-A463-0046-9881-CF68BE4E8624}" type="pres">
      <dgm:prSet presAssocID="{22AF56AD-DFA6-475F-A1E2-DC350844CC8A}" presName="connectorText" presStyleLbl="sibTrans1D1" presStyleIdx="4" presStyleCnt="5"/>
      <dgm:spPr/>
    </dgm:pt>
    <dgm:pt modelId="{AECBB055-3DD1-534E-8250-1482416CC65E}" type="pres">
      <dgm:prSet presAssocID="{57E59397-8324-4A37-8F08-35829B642385}" presName="node" presStyleLbl="node1" presStyleIdx="5" presStyleCnt="6">
        <dgm:presLayoutVars>
          <dgm:bulletEnabled val="1"/>
        </dgm:presLayoutVars>
      </dgm:prSet>
      <dgm:spPr/>
    </dgm:pt>
  </dgm:ptLst>
  <dgm:cxnLst>
    <dgm:cxn modelId="{EB947F07-9295-E646-83F9-EF972C28D029}" type="presOf" srcId="{58A96097-CF94-4E26-8C1B-C42C9FF23980}" destId="{4495572B-CEE4-5447-B3C7-30BA3A42A78C}" srcOrd="1" destOrd="0" presId="urn:microsoft.com/office/officeart/2016/7/layout/RepeatingBendingProcessNew"/>
    <dgm:cxn modelId="{7C04E717-1F10-1441-A0FC-E7C7353E2C2C}" type="presOf" srcId="{1C10405C-07EE-41D1-A6F9-2A9ABE8DCDDA}" destId="{368E5C95-844A-4A45-8F63-BB49EBC9AF44}" srcOrd="0" destOrd="0" presId="urn:microsoft.com/office/officeart/2016/7/layout/RepeatingBendingProcessNew"/>
    <dgm:cxn modelId="{8A141138-B562-49E0-847B-5111B8701079}" srcId="{3768E613-7BD6-482F-8E62-CFC1ADF97A83}" destId="{57E59397-8324-4A37-8F08-35829B642385}" srcOrd="5" destOrd="0" parTransId="{8180411C-1291-4E73-966F-44215C06A0B4}" sibTransId="{C83CF954-EFE4-4D88-B7F3-52B86855716E}"/>
    <dgm:cxn modelId="{FB97DE4E-5695-0041-B696-27DA356987BA}" type="presOf" srcId="{84948FFC-01C6-4430-AAAD-D52B82A38ED7}" destId="{36AD2DEE-BA72-0042-B50C-7A673347A9B6}" srcOrd="0" destOrd="0" presId="urn:microsoft.com/office/officeart/2016/7/layout/RepeatingBendingProcessNew"/>
    <dgm:cxn modelId="{5D3A6B5D-6E9A-3548-B46E-BC80922B0708}" type="presOf" srcId="{E4F4D767-917C-4DBA-B9F1-0C9779ECF419}" destId="{0B22622D-B685-E248-9F95-10679AF65A64}" srcOrd="0" destOrd="1" presId="urn:microsoft.com/office/officeart/2016/7/layout/RepeatingBendingProcessNew"/>
    <dgm:cxn modelId="{770BB75F-F5B6-4789-89D4-75F2E4E067A8}" srcId="{25371E65-A29B-4D8D-BD03-7AAA7368E2B5}" destId="{E4F4D767-917C-4DBA-B9F1-0C9779ECF419}" srcOrd="0" destOrd="0" parTransId="{07CA75F7-1000-4309-AB0A-CE8ED31042CE}" sibTransId="{341F85EA-8EFA-431D-A510-04D968F8F7E4}"/>
    <dgm:cxn modelId="{5CF61A61-9B09-FC41-95AD-C2D0159F764B}" type="presOf" srcId="{22AF56AD-DFA6-475F-A1E2-DC350844CC8A}" destId="{EAF53314-A463-0046-9881-CF68BE4E8624}" srcOrd="1" destOrd="0" presId="urn:microsoft.com/office/officeart/2016/7/layout/RepeatingBendingProcessNew"/>
    <dgm:cxn modelId="{39264D67-C030-40FA-9B3C-E275912E1FA7}" srcId="{3768E613-7BD6-482F-8E62-CFC1ADF97A83}" destId="{C1A3C5F3-256B-47FF-8EEA-BFFCDF275150}" srcOrd="3" destOrd="0" parTransId="{8DF172E7-B281-4132-9B41-661422B82E98}" sibTransId="{4549A207-ACC0-45A2-9BAA-47B2129F63CD}"/>
    <dgm:cxn modelId="{4BD0376F-00EA-4303-B999-DB0A1486B90D}" srcId="{3768E613-7BD6-482F-8E62-CFC1ADF97A83}" destId="{4AF63F40-08A7-4EB0-81E0-30B52B8AFBB4}" srcOrd="1" destOrd="0" parTransId="{A566152F-BFBA-49B4-BAD1-06A13C6D5FA7}" sibTransId="{EB28D57B-9629-4BAB-B7DA-966B352757C4}"/>
    <dgm:cxn modelId="{00C9FC7A-FB0D-4298-A653-1B0377B2760A}" srcId="{3768E613-7BD6-482F-8E62-CFC1ADF97A83}" destId="{1C10405C-07EE-41D1-A6F9-2A9ABE8DCDDA}" srcOrd="2" destOrd="0" parTransId="{FA622009-4D41-4BBB-B74A-4FF71269A70E}" sibTransId="{58A96097-CF94-4E26-8C1B-C42C9FF23980}"/>
    <dgm:cxn modelId="{FAAF3E7B-EE6B-44D4-B142-8B014B4A4547}" srcId="{3768E613-7BD6-482F-8E62-CFC1ADF97A83}" destId="{AE7D5194-2CFA-4DFD-B425-57885E26DE87}" srcOrd="4" destOrd="0" parTransId="{35D97402-1AB8-44BC-A264-5F00D778E3C4}" sibTransId="{22AF56AD-DFA6-475F-A1E2-DC350844CC8A}"/>
    <dgm:cxn modelId="{DB82178F-5D23-B84D-8946-D209E7F8C029}" type="presOf" srcId="{C1A3C5F3-256B-47FF-8EEA-BFFCDF275150}" destId="{0D81BBBE-F118-0543-B31D-7C9B466D05C5}" srcOrd="0" destOrd="0" presId="urn:microsoft.com/office/officeart/2016/7/layout/RepeatingBendingProcessNew"/>
    <dgm:cxn modelId="{B19D2991-0F88-324D-A70A-FE50C8980FF3}" type="presOf" srcId="{3768E613-7BD6-482F-8E62-CFC1ADF97A83}" destId="{F3464665-5B57-6346-A011-69C19F953CB2}" srcOrd="0" destOrd="0" presId="urn:microsoft.com/office/officeart/2016/7/layout/RepeatingBendingProcessNew"/>
    <dgm:cxn modelId="{459CE09C-BE3E-704C-B6A4-EB16F3C73DA2}" type="presOf" srcId="{22AF56AD-DFA6-475F-A1E2-DC350844CC8A}" destId="{8E7896DB-AAFF-0448-B50A-0DEE74F57779}" srcOrd="0" destOrd="0" presId="urn:microsoft.com/office/officeart/2016/7/layout/RepeatingBendingProcessNew"/>
    <dgm:cxn modelId="{5DB6FCAB-23B8-0542-8277-DF9298F47490}" type="presOf" srcId="{84948FFC-01C6-4430-AAAD-D52B82A38ED7}" destId="{C90BCAA9-6CC3-1C44-A106-829601635C61}" srcOrd="1" destOrd="0" presId="urn:microsoft.com/office/officeart/2016/7/layout/RepeatingBendingProcessNew"/>
    <dgm:cxn modelId="{874676AC-691F-504D-BC8A-E4B4A1A4879C}" type="presOf" srcId="{4AF63F40-08A7-4EB0-81E0-30B52B8AFBB4}" destId="{66B45D4F-B666-994A-9D3E-AA2BCA21A8CE}" srcOrd="0" destOrd="0" presId="urn:microsoft.com/office/officeart/2016/7/layout/RepeatingBendingProcessNew"/>
    <dgm:cxn modelId="{4F5D78B6-7969-CA4D-A0E9-D3A37F6CECD0}" type="presOf" srcId="{58A96097-CF94-4E26-8C1B-C42C9FF23980}" destId="{1AC44326-0601-C143-978D-0BF9454D0541}" srcOrd="0" destOrd="0" presId="urn:microsoft.com/office/officeart/2016/7/layout/RepeatingBendingProcessNew"/>
    <dgm:cxn modelId="{699016C7-2C28-4C84-8613-60791298192F}" srcId="{3768E613-7BD6-482F-8E62-CFC1ADF97A83}" destId="{25371E65-A29B-4D8D-BD03-7AAA7368E2B5}" srcOrd="0" destOrd="0" parTransId="{84CF1A1C-BD13-443C-A6D5-C17AC450B924}" sibTransId="{84948FFC-01C6-4430-AAAD-D52B82A38ED7}"/>
    <dgm:cxn modelId="{2D8A6BC7-439A-8F4E-82BD-62BA19388772}" type="presOf" srcId="{57E59397-8324-4A37-8F08-35829B642385}" destId="{AECBB055-3DD1-534E-8250-1482416CC65E}" srcOrd="0" destOrd="0" presId="urn:microsoft.com/office/officeart/2016/7/layout/RepeatingBendingProcessNew"/>
    <dgm:cxn modelId="{5632CDD9-87A4-654D-9523-3B2330F2BB27}" type="presOf" srcId="{EB28D57B-9629-4BAB-B7DA-966B352757C4}" destId="{CBC33A81-27F9-CB4B-BDF7-F8B572BE21C7}" srcOrd="1" destOrd="0" presId="urn:microsoft.com/office/officeart/2016/7/layout/RepeatingBendingProcessNew"/>
    <dgm:cxn modelId="{6FA4D5E3-BF44-B942-86D9-2C6D42F36A7F}" type="presOf" srcId="{4549A207-ACC0-45A2-9BAA-47B2129F63CD}" destId="{6E3A8758-6C77-F84F-B47C-A1EC783046DB}" srcOrd="0" destOrd="0" presId="urn:microsoft.com/office/officeart/2016/7/layout/RepeatingBendingProcessNew"/>
    <dgm:cxn modelId="{9BED4EE5-61F4-2642-B80F-7E0B9D47E543}" type="presOf" srcId="{25371E65-A29B-4D8D-BD03-7AAA7368E2B5}" destId="{0B22622D-B685-E248-9F95-10679AF65A64}" srcOrd="0" destOrd="0" presId="urn:microsoft.com/office/officeart/2016/7/layout/RepeatingBendingProcessNew"/>
    <dgm:cxn modelId="{B199B8E9-027D-D943-92D6-56EB1A32EE85}" type="presOf" srcId="{4549A207-ACC0-45A2-9BAA-47B2129F63CD}" destId="{445EAEDB-D5C8-BE45-933F-7B0CEA7B4469}" srcOrd="1" destOrd="0" presId="urn:microsoft.com/office/officeart/2016/7/layout/RepeatingBendingProcessNew"/>
    <dgm:cxn modelId="{8B64E2F8-9835-5546-99D0-F84698CFEA6C}" type="presOf" srcId="{AE7D5194-2CFA-4DFD-B425-57885E26DE87}" destId="{8F89EAE4-E89F-9842-9553-849F83A6C099}" srcOrd="0" destOrd="0" presId="urn:microsoft.com/office/officeart/2016/7/layout/RepeatingBendingProcessNew"/>
    <dgm:cxn modelId="{71E1F0FD-9D25-E44A-8D44-DF2F4CC22FE9}" type="presOf" srcId="{EB28D57B-9629-4BAB-B7DA-966B352757C4}" destId="{995041D6-AB54-2B43-8A89-1023F0A16D92}" srcOrd="0" destOrd="0" presId="urn:microsoft.com/office/officeart/2016/7/layout/RepeatingBendingProcessNew"/>
    <dgm:cxn modelId="{DDF5CC13-C5C7-D543-9D89-8236CE721B6D}" type="presParOf" srcId="{F3464665-5B57-6346-A011-69C19F953CB2}" destId="{0B22622D-B685-E248-9F95-10679AF65A64}" srcOrd="0" destOrd="0" presId="urn:microsoft.com/office/officeart/2016/7/layout/RepeatingBendingProcessNew"/>
    <dgm:cxn modelId="{2EFF8B89-D370-B94E-A016-0B974FE5E8E3}" type="presParOf" srcId="{F3464665-5B57-6346-A011-69C19F953CB2}" destId="{36AD2DEE-BA72-0042-B50C-7A673347A9B6}" srcOrd="1" destOrd="0" presId="urn:microsoft.com/office/officeart/2016/7/layout/RepeatingBendingProcessNew"/>
    <dgm:cxn modelId="{5D8A2626-2979-3C45-B9DA-713D8BE384E4}" type="presParOf" srcId="{36AD2DEE-BA72-0042-B50C-7A673347A9B6}" destId="{C90BCAA9-6CC3-1C44-A106-829601635C61}" srcOrd="0" destOrd="0" presId="urn:microsoft.com/office/officeart/2016/7/layout/RepeatingBendingProcessNew"/>
    <dgm:cxn modelId="{0014E5D5-08CD-D44C-BD89-7DC2047B125D}" type="presParOf" srcId="{F3464665-5B57-6346-A011-69C19F953CB2}" destId="{66B45D4F-B666-994A-9D3E-AA2BCA21A8CE}" srcOrd="2" destOrd="0" presId="urn:microsoft.com/office/officeart/2016/7/layout/RepeatingBendingProcessNew"/>
    <dgm:cxn modelId="{58768A5C-8C76-FC41-BD86-FE4E46BC841C}" type="presParOf" srcId="{F3464665-5B57-6346-A011-69C19F953CB2}" destId="{995041D6-AB54-2B43-8A89-1023F0A16D92}" srcOrd="3" destOrd="0" presId="urn:microsoft.com/office/officeart/2016/7/layout/RepeatingBendingProcessNew"/>
    <dgm:cxn modelId="{B8065864-827E-8E4D-904B-3984C1923D38}" type="presParOf" srcId="{995041D6-AB54-2B43-8A89-1023F0A16D92}" destId="{CBC33A81-27F9-CB4B-BDF7-F8B572BE21C7}" srcOrd="0" destOrd="0" presId="urn:microsoft.com/office/officeart/2016/7/layout/RepeatingBendingProcessNew"/>
    <dgm:cxn modelId="{F4CA8E95-106B-C745-B288-B2A3F4433919}" type="presParOf" srcId="{F3464665-5B57-6346-A011-69C19F953CB2}" destId="{368E5C95-844A-4A45-8F63-BB49EBC9AF44}" srcOrd="4" destOrd="0" presId="urn:microsoft.com/office/officeart/2016/7/layout/RepeatingBendingProcessNew"/>
    <dgm:cxn modelId="{D46FB734-DA52-7844-A937-D376F661B6FA}" type="presParOf" srcId="{F3464665-5B57-6346-A011-69C19F953CB2}" destId="{1AC44326-0601-C143-978D-0BF9454D0541}" srcOrd="5" destOrd="0" presId="urn:microsoft.com/office/officeart/2016/7/layout/RepeatingBendingProcessNew"/>
    <dgm:cxn modelId="{521CE6E6-607F-754C-9D71-54081AD1200D}" type="presParOf" srcId="{1AC44326-0601-C143-978D-0BF9454D0541}" destId="{4495572B-CEE4-5447-B3C7-30BA3A42A78C}" srcOrd="0" destOrd="0" presId="urn:microsoft.com/office/officeart/2016/7/layout/RepeatingBendingProcessNew"/>
    <dgm:cxn modelId="{FDFA4AFB-3252-8842-8F3D-771796B56F38}" type="presParOf" srcId="{F3464665-5B57-6346-A011-69C19F953CB2}" destId="{0D81BBBE-F118-0543-B31D-7C9B466D05C5}" srcOrd="6" destOrd="0" presId="urn:microsoft.com/office/officeart/2016/7/layout/RepeatingBendingProcessNew"/>
    <dgm:cxn modelId="{BBFA8481-8432-0D49-B84B-12DF4CFA79BD}" type="presParOf" srcId="{F3464665-5B57-6346-A011-69C19F953CB2}" destId="{6E3A8758-6C77-F84F-B47C-A1EC783046DB}" srcOrd="7" destOrd="0" presId="urn:microsoft.com/office/officeart/2016/7/layout/RepeatingBendingProcessNew"/>
    <dgm:cxn modelId="{A56C403F-362D-8E4B-B9CD-85C762F50FC8}" type="presParOf" srcId="{6E3A8758-6C77-F84F-B47C-A1EC783046DB}" destId="{445EAEDB-D5C8-BE45-933F-7B0CEA7B4469}" srcOrd="0" destOrd="0" presId="urn:microsoft.com/office/officeart/2016/7/layout/RepeatingBendingProcessNew"/>
    <dgm:cxn modelId="{42F9B68B-2223-6246-9B95-A007DB626C34}" type="presParOf" srcId="{F3464665-5B57-6346-A011-69C19F953CB2}" destId="{8F89EAE4-E89F-9842-9553-849F83A6C099}" srcOrd="8" destOrd="0" presId="urn:microsoft.com/office/officeart/2016/7/layout/RepeatingBendingProcessNew"/>
    <dgm:cxn modelId="{724C3440-13DB-3745-9ADE-0F199156FC01}" type="presParOf" srcId="{F3464665-5B57-6346-A011-69C19F953CB2}" destId="{8E7896DB-AAFF-0448-B50A-0DEE74F57779}" srcOrd="9" destOrd="0" presId="urn:microsoft.com/office/officeart/2016/7/layout/RepeatingBendingProcessNew"/>
    <dgm:cxn modelId="{FC600AA3-014E-4548-B051-8764DE542205}" type="presParOf" srcId="{8E7896DB-AAFF-0448-B50A-0DEE74F57779}" destId="{EAF53314-A463-0046-9881-CF68BE4E8624}" srcOrd="0" destOrd="0" presId="urn:microsoft.com/office/officeart/2016/7/layout/RepeatingBendingProcessNew"/>
    <dgm:cxn modelId="{2F02EA9D-F0C5-9440-869E-422CE57FCD19}" type="presParOf" srcId="{F3464665-5B57-6346-A011-69C19F953CB2}" destId="{AECBB055-3DD1-534E-8250-1482416CC65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965B0-014D-4577-9A04-13D650DC5AF8}" type="doc">
      <dgm:prSet loTypeId="urn:microsoft.com/office/officeart/2005/8/layout/process2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C430F8-6462-46BE-8019-228D401D13A4}">
      <dgm:prSet custT="1"/>
      <dgm:spPr/>
      <dgm:t>
        <a:bodyPr/>
        <a:lstStyle/>
        <a:p>
          <a:r>
            <a:rPr lang="en-US" sz="1400" b="1" dirty="0"/>
            <a:t>Demonstrated leadership activities; including non school activities</a:t>
          </a:r>
          <a:endParaRPr lang="en-US" sz="1400" dirty="0"/>
        </a:p>
      </dgm:t>
    </dgm:pt>
    <dgm:pt modelId="{97C6F9B6-E65C-4B25-9160-BF3A29F0F8DF}" type="parTrans" cxnId="{DADDDDA3-9AE5-4EA2-AFD9-D5AA6C8E39EF}">
      <dgm:prSet/>
      <dgm:spPr/>
      <dgm:t>
        <a:bodyPr/>
        <a:lstStyle/>
        <a:p>
          <a:endParaRPr lang="en-US"/>
        </a:p>
      </dgm:t>
    </dgm:pt>
    <dgm:pt modelId="{DB659944-BE9A-4113-8904-B0EFAE89115A}" type="sibTrans" cxnId="{DADDDDA3-9AE5-4EA2-AFD9-D5AA6C8E39EF}">
      <dgm:prSet/>
      <dgm:spPr/>
      <dgm:t>
        <a:bodyPr/>
        <a:lstStyle/>
        <a:p>
          <a:endParaRPr lang="en-US"/>
        </a:p>
      </dgm:t>
    </dgm:pt>
    <dgm:pt modelId="{E5520CDF-9704-4C2E-9993-8083B70AD735}">
      <dgm:prSet custT="1"/>
      <dgm:spPr/>
      <dgm:t>
        <a:bodyPr/>
        <a:lstStyle/>
        <a:p>
          <a:r>
            <a:rPr lang="en-US" sz="1400" b="1" dirty="0"/>
            <a:t>Demonstrated intellectual curiosity and vitality.</a:t>
          </a:r>
          <a:endParaRPr lang="en-US" sz="1400" dirty="0"/>
        </a:p>
      </dgm:t>
    </dgm:pt>
    <dgm:pt modelId="{6B519F82-30BA-436A-A0CF-5DD9B44D5DE2}" type="parTrans" cxnId="{053ECBDF-C2D8-414E-8FEE-55EF74D2E69D}">
      <dgm:prSet/>
      <dgm:spPr/>
      <dgm:t>
        <a:bodyPr/>
        <a:lstStyle/>
        <a:p>
          <a:endParaRPr lang="en-US"/>
        </a:p>
      </dgm:t>
    </dgm:pt>
    <dgm:pt modelId="{899C048E-2FA7-4FC4-AC6B-B251E59EEC0C}" type="sibTrans" cxnId="{053ECBDF-C2D8-414E-8FEE-55EF74D2E69D}">
      <dgm:prSet/>
      <dgm:spPr/>
      <dgm:t>
        <a:bodyPr/>
        <a:lstStyle/>
        <a:p>
          <a:endParaRPr lang="en-US"/>
        </a:p>
      </dgm:t>
    </dgm:pt>
    <dgm:pt modelId="{8B453A02-2405-43BC-930D-323FE6B6466C}">
      <dgm:prSet custT="1"/>
      <dgm:spPr/>
      <dgm:t>
        <a:bodyPr/>
        <a:lstStyle/>
        <a:p>
          <a:r>
            <a:rPr lang="en-US" sz="1400" b="1" dirty="0"/>
            <a:t>Demonstrated enthusiasm to attend often demonstrated by Decision Application  </a:t>
          </a:r>
          <a:endParaRPr lang="en-US" sz="1400" dirty="0"/>
        </a:p>
      </dgm:t>
    </dgm:pt>
    <dgm:pt modelId="{CB68F6DC-DFF9-4133-AF75-059E1B1FAC0F}" type="parTrans" cxnId="{856C9496-FC4D-4492-BD32-AC8F81ACCF7B}">
      <dgm:prSet/>
      <dgm:spPr/>
      <dgm:t>
        <a:bodyPr/>
        <a:lstStyle/>
        <a:p>
          <a:endParaRPr lang="en-US"/>
        </a:p>
      </dgm:t>
    </dgm:pt>
    <dgm:pt modelId="{C2732F2E-C521-43EB-AA46-08FDD0BDFDA5}" type="sibTrans" cxnId="{856C9496-FC4D-4492-BD32-AC8F81ACCF7B}">
      <dgm:prSet/>
      <dgm:spPr/>
      <dgm:t>
        <a:bodyPr/>
        <a:lstStyle/>
        <a:p>
          <a:endParaRPr lang="en-US"/>
        </a:p>
      </dgm:t>
    </dgm:pt>
    <dgm:pt modelId="{C4664B0A-9878-4B48-B8E7-2FF8CF600F68}">
      <dgm:prSet custT="1"/>
      <dgm:spPr/>
      <dgm:t>
        <a:bodyPr/>
        <a:lstStyle/>
        <a:p>
          <a:r>
            <a:rPr lang="en-US" sz="1400" b="1" dirty="0"/>
            <a:t>Early Action or Early Decision – typically higher rates of acceptance</a:t>
          </a:r>
          <a:endParaRPr lang="en-US" sz="1400" dirty="0"/>
        </a:p>
      </dgm:t>
    </dgm:pt>
    <dgm:pt modelId="{686A8886-3FF2-4C01-813C-4C1CC1B0233E}" type="parTrans" cxnId="{FB6998E6-09CB-4C5A-B562-42DF2125CE4D}">
      <dgm:prSet/>
      <dgm:spPr/>
      <dgm:t>
        <a:bodyPr/>
        <a:lstStyle/>
        <a:p>
          <a:endParaRPr lang="en-US"/>
        </a:p>
      </dgm:t>
    </dgm:pt>
    <dgm:pt modelId="{A444313D-E7EC-492F-83D3-76CA9FB6DBA7}" type="sibTrans" cxnId="{FB6998E6-09CB-4C5A-B562-42DF2125CE4D}">
      <dgm:prSet/>
      <dgm:spPr/>
      <dgm:t>
        <a:bodyPr/>
        <a:lstStyle/>
        <a:p>
          <a:endParaRPr lang="en-US"/>
        </a:p>
      </dgm:t>
    </dgm:pt>
    <dgm:pt modelId="{5C539C56-6CCF-4235-8F36-45F436F05EB7}">
      <dgm:prSet custT="1"/>
      <dgm:spPr/>
      <dgm:t>
        <a:bodyPr/>
        <a:lstStyle/>
        <a:p>
          <a:r>
            <a:rPr lang="en-US" sz="1600" b="1" dirty="0"/>
            <a:t>A well-written essay-personal, not academic </a:t>
          </a:r>
          <a:endParaRPr lang="en-US" sz="1600" dirty="0"/>
        </a:p>
      </dgm:t>
    </dgm:pt>
    <dgm:pt modelId="{B7875E93-E9EB-47EC-968F-BEA437F9AA18}" type="parTrans" cxnId="{B6C9FBB6-92F5-441B-95F9-4ED1189D7226}">
      <dgm:prSet/>
      <dgm:spPr/>
      <dgm:t>
        <a:bodyPr/>
        <a:lstStyle/>
        <a:p>
          <a:endParaRPr lang="en-US"/>
        </a:p>
      </dgm:t>
    </dgm:pt>
    <dgm:pt modelId="{F7C5DB6B-FA88-45F2-9935-8FC0FC78CEE8}" type="sibTrans" cxnId="{B6C9FBB6-92F5-441B-95F9-4ED1189D7226}">
      <dgm:prSet/>
      <dgm:spPr/>
      <dgm:t>
        <a:bodyPr/>
        <a:lstStyle/>
        <a:p>
          <a:endParaRPr lang="en-US"/>
        </a:p>
      </dgm:t>
    </dgm:pt>
    <dgm:pt modelId="{80C552EB-AC9A-4A11-AC8F-0D179167EE65}">
      <dgm:prSet custT="1"/>
      <dgm:spPr/>
      <dgm:t>
        <a:bodyPr/>
        <a:lstStyle/>
        <a:p>
          <a:r>
            <a:rPr lang="en-US" sz="1200" b="1" dirty="0"/>
            <a:t>-- demonstrates student’s unique personality, values  and goals. </a:t>
          </a:r>
          <a:endParaRPr lang="en-US" sz="1200" dirty="0"/>
        </a:p>
      </dgm:t>
    </dgm:pt>
    <dgm:pt modelId="{8AC36429-7BF5-4676-A073-88E3C4A4EB0F}" type="parTrans" cxnId="{C7B65765-14FF-46BC-8325-FD9B15507428}">
      <dgm:prSet/>
      <dgm:spPr/>
      <dgm:t>
        <a:bodyPr/>
        <a:lstStyle/>
        <a:p>
          <a:endParaRPr lang="en-US"/>
        </a:p>
      </dgm:t>
    </dgm:pt>
    <dgm:pt modelId="{DF6CCECF-7720-47A6-9782-9428D0FFE8F2}" type="sibTrans" cxnId="{C7B65765-14FF-46BC-8325-FD9B15507428}">
      <dgm:prSet/>
      <dgm:spPr/>
      <dgm:t>
        <a:bodyPr/>
        <a:lstStyle/>
        <a:p>
          <a:endParaRPr lang="en-US"/>
        </a:p>
      </dgm:t>
    </dgm:pt>
    <dgm:pt modelId="{CABD5EF4-E2B9-4B3B-87BD-010179192BF5}">
      <dgm:prSet custT="1"/>
      <dgm:spPr/>
      <dgm:t>
        <a:bodyPr/>
        <a:lstStyle/>
        <a:p>
          <a:r>
            <a:rPr lang="en-US" sz="1200" b="1" dirty="0"/>
            <a:t>-- enlightens the reader and provides insight</a:t>
          </a:r>
          <a:endParaRPr lang="en-US" sz="1200" dirty="0"/>
        </a:p>
      </dgm:t>
    </dgm:pt>
    <dgm:pt modelId="{928355AD-1099-4B13-B093-00CA9BC0D371}" type="parTrans" cxnId="{FDBA87D0-592A-4FFD-8B52-71B8A9C18614}">
      <dgm:prSet/>
      <dgm:spPr/>
      <dgm:t>
        <a:bodyPr/>
        <a:lstStyle/>
        <a:p>
          <a:endParaRPr lang="en-US"/>
        </a:p>
      </dgm:t>
    </dgm:pt>
    <dgm:pt modelId="{FEF9B49E-8F04-4F85-B246-6E8AD2F66F88}" type="sibTrans" cxnId="{FDBA87D0-592A-4FFD-8B52-71B8A9C18614}">
      <dgm:prSet/>
      <dgm:spPr/>
      <dgm:t>
        <a:bodyPr/>
        <a:lstStyle/>
        <a:p>
          <a:endParaRPr lang="en-US"/>
        </a:p>
      </dgm:t>
    </dgm:pt>
    <dgm:pt modelId="{850B2CF0-AC3A-4E3B-B66D-E614DCE67EBE}">
      <dgm:prSet custT="1"/>
      <dgm:spPr/>
      <dgm:t>
        <a:bodyPr/>
        <a:lstStyle/>
        <a:p>
          <a:r>
            <a:rPr lang="en-US" sz="1200" b="1" dirty="0"/>
            <a:t>-- global thinking</a:t>
          </a:r>
          <a:endParaRPr lang="en-US" sz="1200" dirty="0"/>
        </a:p>
      </dgm:t>
    </dgm:pt>
    <dgm:pt modelId="{E0B37EEF-A9D4-4B96-89B7-4BE67CB8B351}" type="parTrans" cxnId="{26F227C1-E5C4-408E-A1C9-A53B33A75F95}">
      <dgm:prSet/>
      <dgm:spPr/>
      <dgm:t>
        <a:bodyPr/>
        <a:lstStyle/>
        <a:p>
          <a:endParaRPr lang="en-US"/>
        </a:p>
      </dgm:t>
    </dgm:pt>
    <dgm:pt modelId="{9FE93B19-A4C5-45CA-86A1-9FB54FCA8337}" type="sibTrans" cxnId="{26F227C1-E5C4-408E-A1C9-A53B33A75F95}">
      <dgm:prSet/>
      <dgm:spPr/>
      <dgm:t>
        <a:bodyPr/>
        <a:lstStyle/>
        <a:p>
          <a:endParaRPr lang="en-US"/>
        </a:p>
      </dgm:t>
    </dgm:pt>
    <dgm:pt modelId="{99FFCC07-84EA-4CEE-A121-C8A57EB8DD2D}">
      <dgm:prSet custT="1"/>
      <dgm:spPr/>
      <dgm:t>
        <a:bodyPr/>
        <a:lstStyle/>
        <a:p>
          <a:r>
            <a:rPr lang="en-US" sz="1200" b="1" dirty="0"/>
            <a:t>-- Essays to never write:  doctor, lawyer, Disneyland, grandma</a:t>
          </a:r>
          <a:endParaRPr lang="en-US" sz="1200" dirty="0"/>
        </a:p>
      </dgm:t>
    </dgm:pt>
    <dgm:pt modelId="{D84A0E33-7706-4FC8-A284-58CECE85935F}" type="parTrans" cxnId="{C289950A-BFA5-402A-BE3D-E1E21CA97DD0}">
      <dgm:prSet/>
      <dgm:spPr/>
      <dgm:t>
        <a:bodyPr/>
        <a:lstStyle/>
        <a:p>
          <a:endParaRPr lang="en-US"/>
        </a:p>
      </dgm:t>
    </dgm:pt>
    <dgm:pt modelId="{25517C99-2468-4002-8E87-00191F8BDD3A}" type="sibTrans" cxnId="{C289950A-BFA5-402A-BE3D-E1E21CA97DD0}">
      <dgm:prSet/>
      <dgm:spPr/>
      <dgm:t>
        <a:bodyPr/>
        <a:lstStyle/>
        <a:p>
          <a:endParaRPr lang="en-US"/>
        </a:p>
      </dgm:t>
    </dgm:pt>
    <dgm:pt modelId="{3ABC2C27-ABD9-4766-9F29-B2E3806B7A52}">
      <dgm:prSet/>
      <dgm:spPr/>
      <dgm:t>
        <a:bodyPr/>
        <a:lstStyle/>
        <a:p>
          <a:endParaRPr lang="en-US" sz="400" dirty="0"/>
        </a:p>
      </dgm:t>
    </dgm:pt>
    <dgm:pt modelId="{5DAD0938-135C-42FA-AF13-756C35719D26}" type="parTrans" cxnId="{F19FDFED-EDE0-4F76-8927-FAA616972B09}">
      <dgm:prSet/>
      <dgm:spPr/>
      <dgm:t>
        <a:bodyPr/>
        <a:lstStyle/>
        <a:p>
          <a:endParaRPr lang="en-US"/>
        </a:p>
      </dgm:t>
    </dgm:pt>
    <dgm:pt modelId="{8F1296D5-E96C-48FA-B2BE-87D9066EDFAD}" type="sibTrans" cxnId="{F19FDFED-EDE0-4F76-8927-FAA616972B09}">
      <dgm:prSet/>
      <dgm:spPr/>
      <dgm:t>
        <a:bodyPr/>
        <a:lstStyle/>
        <a:p>
          <a:endParaRPr lang="en-US"/>
        </a:p>
      </dgm:t>
    </dgm:pt>
    <dgm:pt modelId="{9CEC4D09-D760-C54E-B91D-AE1033AE603D}" type="pres">
      <dgm:prSet presAssocID="{897965B0-014D-4577-9A04-13D650DC5AF8}" presName="linearFlow" presStyleCnt="0">
        <dgm:presLayoutVars>
          <dgm:resizeHandles val="exact"/>
        </dgm:presLayoutVars>
      </dgm:prSet>
      <dgm:spPr/>
    </dgm:pt>
    <dgm:pt modelId="{56484582-8D39-C141-B29F-853D2C24387E}" type="pres">
      <dgm:prSet presAssocID="{97C430F8-6462-46BE-8019-228D401D13A4}" presName="node" presStyleLbl="node1" presStyleIdx="0" presStyleCnt="4" custScaleX="109766" custScaleY="65942">
        <dgm:presLayoutVars>
          <dgm:bulletEnabled val="1"/>
        </dgm:presLayoutVars>
      </dgm:prSet>
      <dgm:spPr/>
    </dgm:pt>
    <dgm:pt modelId="{8607AA2F-8B2D-EE45-BE2F-2D24488A7299}" type="pres">
      <dgm:prSet presAssocID="{DB659944-BE9A-4113-8904-B0EFAE89115A}" presName="sibTrans" presStyleLbl="sibTrans2D1" presStyleIdx="0" presStyleCnt="3"/>
      <dgm:spPr/>
    </dgm:pt>
    <dgm:pt modelId="{EE43F1F8-3C12-674C-A62D-A6688F23AAB8}" type="pres">
      <dgm:prSet presAssocID="{DB659944-BE9A-4113-8904-B0EFAE89115A}" presName="connectorText" presStyleLbl="sibTrans2D1" presStyleIdx="0" presStyleCnt="3"/>
      <dgm:spPr/>
    </dgm:pt>
    <dgm:pt modelId="{8FD9979F-D98F-4342-8149-51CC5DCB5955}" type="pres">
      <dgm:prSet presAssocID="{E5520CDF-9704-4C2E-9993-8083B70AD735}" presName="node" presStyleLbl="node1" presStyleIdx="1" presStyleCnt="4" custScaleX="110389" custScaleY="63176">
        <dgm:presLayoutVars>
          <dgm:bulletEnabled val="1"/>
        </dgm:presLayoutVars>
      </dgm:prSet>
      <dgm:spPr/>
    </dgm:pt>
    <dgm:pt modelId="{7F95B66C-A757-DC44-9988-69016EC44071}" type="pres">
      <dgm:prSet presAssocID="{899C048E-2FA7-4FC4-AC6B-B251E59EEC0C}" presName="sibTrans" presStyleLbl="sibTrans2D1" presStyleIdx="1" presStyleCnt="3"/>
      <dgm:spPr/>
    </dgm:pt>
    <dgm:pt modelId="{3004F812-CE5D-C145-9D3B-2ACB0D0DE153}" type="pres">
      <dgm:prSet presAssocID="{899C048E-2FA7-4FC4-AC6B-B251E59EEC0C}" presName="connectorText" presStyleLbl="sibTrans2D1" presStyleIdx="1" presStyleCnt="3"/>
      <dgm:spPr/>
    </dgm:pt>
    <dgm:pt modelId="{94ED8731-2075-C14B-A738-C0066594153C}" type="pres">
      <dgm:prSet presAssocID="{8B453A02-2405-43BC-930D-323FE6B6466C}" presName="node" presStyleLbl="node1" presStyleIdx="2" presStyleCnt="4" custScaleX="110389" custScaleY="103822">
        <dgm:presLayoutVars>
          <dgm:bulletEnabled val="1"/>
        </dgm:presLayoutVars>
      </dgm:prSet>
      <dgm:spPr/>
    </dgm:pt>
    <dgm:pt modelId="{456ACF5F-BF75-2E4E-9EDF-D19138C11F73}" type="pres">
      <dgm:prSet presAssocID="{C2732F2E-C521-43EB-AA46-08FDD0BDFDA5}" presName="sibTrans" presStyleLbl="sibTrans2D1" presStyleIdx="2" presStyleCnt="3"/>
      <dgm:spPr/>
    </dgm:pt>
    <dgm:pt modelId="{08AB69C0-C687-194A-B281-F250A4B4F288}" type="pres">
      <dgm:prSet presAssocID="{C2732F2E-C521-43EB-AA46-08FDD0BDFDA5}" presName="connectorText" presStyleLbl="sibTrans2D1" presStyleIdx="2" presStyleCnt="3"/>
      <dgm:spPr/>
    </dgm:pt>
    <dgm:pt modelId="{BF170061-5238-294A-96B4-D0B51F786BD8}" type="pres">
      <dgm:prSet presAssocID="{5C539C56-6CCF-4235-8F36-45F436F05EB7}" presName="node" presStyleLbl="node1" presStyleIdx="3" presStyleCnt="4" custScaleX="114158" custScaleY="142018">
        <dgm:presLayoutVars>
          <dgm:bulletEnabled val="1"/>
        </dgm:presLayoutVars>
      </dgm:prSet>
      <dgm:spPr/>
    </dgm:pt>
  </dgm:ptLst>
  <dgm:cxnLst>
    <dgm:cxn modelId="{517D2902-BA1C-6E48-98C6-37C95CDDEC5B}" type="presOf" srcId="{80C552EB-AC9A-4A11-AC8F-0D179167EE65}" destId="{BF170061-5238-294A-96B4-D0B51F786BD8}" srcOrd="0" destOrd="1" presId="urn:microsoft.com/office/officeart/2005/8/layout/process2"/>
    <dgm:cxn modelId="{C289950A-BFA5-402A-BE3D-E1E21CA97DD0}" srcId="{5C539C56-6CCF-4235-8F36-45F436F05EB7}" destId="{99FFCC07-84EA-4CEE-A121-C8A57EB8DD2D}" srcOrd="3" destOrd="0" parTransId="{D84A0E33-7706-4FC8-A284-58CECE85935F}" sibTransId="{25517C99-2468-4002-8E87-00191F8BDD3A}"/>
    <dgm:cxn modelId="{93E9990A-3698-DF45-8E0B-B4CBA1E24A49}" type="presOf" srcId="{8B453A02-2405-43BC-930D-323FE6B6466C}" destId="{94ED8731-2075-C14B-A738-C0066594153C}" srcOrd="0" destOrd="0" presId="urn:microsoft.com/office/officeart/2005/8/layout/process2"/>
    <dgm:cxn modelId="{1106190C-892B-9C44-ACF1-B97AE0E1C087}" type="presOf" srcId="{97C430F8-6462-46BE-8019-228D401D13A4}" destId="{56484582-8D39-C141-B29F-853D2C24387E}" srcOrd="0" destOrd="0" presId="urn:microsoft.com/office/officeart/2005/8/layout/process2"/>
    <dgm:cxn modelId="{E1812F13-2AB1-4F45-8270-B1E210516A1C}" type="presOf" srcId="{DB659944-BE9A-4113-8904-B0EFAE89115A}" destId="{EE43F1F8-3C12-674C-A62D-A6688F23AAB8}" srcOrd="1" destOrd="0" presId="urn:microsoft.com/office/officeart/2005/8/layout/process2"/>
    <dgm:cxn modelId="{02502318-9F42-094D-8B66-93CDF1967664}" type="presOf" srcId="{899C048E-2FA7-4FC4-AC6B-B251E59EEC0C}" destId="{7F95B66C-A757-DC44-9988-69016EC44071}" srcOrd="0" destOrd="0" presId="urn:microsoft.com/office/officeart/2005/8/layout/process2"/>
    <dgm:cxn modelId="{03690F30-914B-8043-9C07-84A5B8931CF0}" type="presOf" srcId="{E5520CDF-9704-4C2E-9993-8083B70AD735}" destId="{8FD9979F-D98F-4342-8149-51CC5DCB5955}" srcOrd="0" destOrd="0" presId="urn:microsoft.com/office/officeart/2005/8/layout/process2"/>
    <dgm:cxn modelId="{E9582A37-B6F1-B14F-A3EC-71182C4C867D}" type="presOf" srcId="{C2732F2E-C521-43EB-AA46-08FDD0BDFDA5}" destId="{08AB69C0-C687-194A-B281-F250A4B4F288}" srcOrd="1" destOrd="0" presId="urn:microsoft.com/office/officeart/2005/8/layout/process2"/>
    <dgm:cxn modelId="{902C1E3F-D147-E54C-88ED-4D016ED23AF3}" type="presOf" srcId="{850B2CF0-AC3A-4E3B-B66D-E614DCE67EBE}" destId="{BF170061-5238-294A-96B4-D0B51F786BD8}" srcOrd="0" destOrd="3" presId="urn:microsoft.com/office/officeart/2005/8/layout/process2"/>
    <dgm:cxn modelId="{0B398560-D7CE-E74D-9C1C-F393E7273CCD}" type="presOf" srcId="{3ABC2C27-ABD9-4766-9F29-B2E3806B7A52}" destId="{BF170061-5238-294A-96B4-D0B51F786BD8}" srcOrd="0" destOrd="5" presId="urn:microsoft.com/office/officeart/2005/8/layout/process2"/>
    <dgm:cxn modelId="{C7B65765-14FF-46BC-8325-FD9B15507428}" srcId="{5C539C56-6CCF-4235-8F36-45F436F05EB7}" destId="{80C552EB-AC9A-4A11-AC8F-0D179167EE65}" srcOrd="0" destOrd="0" parTransId="{8AC36429-7BF5-4676-A073-88E3C4A4EB0F}" sibTransId="{DF6CCECF-7720-47A6-9782-9428D0FFE8F2}"/>
    <dgm:cxn modelId="{F8285A7B-1D73-5A4F-A669-27F5A3394178}" type="presOf" srcId="{C4664B0A-9878-4B48-B8E7-2FF8CF600F68}" destId="{94ED8731-2075-C14B-A738-C0066594153C}" srcOrd="0" destOrd="1" presId="urn:microsoft.com/office/officeart/2005/8/layout/process2"/>
    <dgm:cxn modelId="{43F9FE7B-ECF2-FB46-B426-C0E328B9369A}" type="presOf" srcId="{5C539C56-6CCF-4235-8F36-45F436F05EB7}" destId="{BF170061-5238-294A-96B4-D0B51F786BD8}" srcOrd="0" destOrd="0" presId="urn:microsoft.com/office/officeart/2005/8/layout/process2"/>
    <dgm:cxn modelId="{83181088-96A6-4F40-B7EC-E32C5ECF3CFB}" type="presOf" srcId="{C2732F2E-C521-43EB-AA46-08FDD0BDFDA5}" destId="{456ACF5F-BF75-2E4E-9EDF-D19138C11F73}" srcOrd="0" destOrd="0" presId="urn:microsoft.com/office/officeart/2005/8/layout/process2"/>
    <dgm:cxn modelId="{616CEC8B-0B87-8E4B-89AC-16BB5D4986CF}" type="presOf" srcId="{DB659944-BE9A-4113-8904-B0EFAE89115A}" destId="{8607AA2F-8B2D-EE45-BE2F-2D24488A7299}" srcOrd="0" destOrd="0" presId="urn:microsoft.com/office/officeart/2005/8/layout/process2"/>
    <dgm:cxn modelId="{856C9496-FC4D-4492-BD32-AC8F81ACCF7B}" srcId="{897965B0-014D-4577-9A04-13D650DC5AF8}" destId="{8B453A02-2405-43BC-930D-323FE6B6466C}" srcOrd="2" destOrd="0" parTransId="{CB68F6DC-DFF9-4133-AF75-059E1B1FAC0F}" sibTransId="{C2732F2E-C521-43EB-AA46-08FDD0BDFDA5}"/>
    <dgm:cxn modelId="{A804DD98-DB06-5440-9075-E7D6E5BD6E56}" type="presOf" srcId="{99FFCC07-84EA-4CEE-A121-C8A57EB8DD2D}" destId="{BF170061-5238-294A-96B4-D0B51F786BD8}" srcOrd="0" destOrd="4" presId="urn:microsoft.com/office/officeart/2005/8/layout/process2"/>
    <dgm:cxn modelId="{DADDDDA3-9AE5-4EA2-AFD9-D5AA6C8E39EF}" srcId="{897965B0-014D-4577-9A04-13D650DC5AF8}" destId="{97C430F8-6462-46BE-8019-228D401D13A4}" srcOrd="0" destOrd="0" parTransId="{97C6F9B6-E65C-4B25-9160-BF3A29F0F8DF}" sibTransId="{DB659944-BE9A-4113-8904-B0EFAE89115A}"/>
    <dgm:cxn modelId="{A0B37BB3-1FC1-A446-855B-FAB1651D1727}" type="presOf" srcId="{CABD5EF4-E2B9-4B3B-87BD-010179192BF5}" destId="{BF170061-5238-294A-96B4-D0B51F786BD8}" srcOrd="0" destOrd="2" presId="urn:microsoft.com/office/officeart/2005/8/layout/process2"/>
    <dgm:cxn modelId="{B6C9FBB6-92F5-441B-95F9-4ED1189D7226}" srcId="{897965B0-014D-4577-9A04-13D650DC5AF8}" destId="{5C539C56-6CCF-4235-8F36-45F436F05EB7}" srcOrd="3" destOrd="0" parTransId="{B7875E93-E9EB-47EC-968F-BEA437F9AA18}" sibTransId="{F7C5DB6B-FA88-45F2-9935-8FC0FC78CEE8}"/>
    <dgm:cxn modelId="{26F227C1-E5C4-408E-A1C9-A53B33A75F95}" srcId="{5C539C56-6CCF-4235-8F36-45F436F05EB7}" destId="{850B2CF0-AC3A-4E3B-B66D-E614DCE67EBE}" srcOrd="2" destOrd="0" parTransId="{E0B37EEF-A9D4-4B96-89B7-4BE67CB8B351}" sibTransId="{9FE93B19-A4C5-45CA-86A1-9FB54FCA8337}"/>
    <dgm:cxn modelId="{FDBA87D0-592A-4FFD-8B52-71B8A9C18614}" srcId="{5C539C56-6CCF-4235-8F36-45F436F05EB7}" destId="{CABD5EF4-E2B9-4B3B-87BD-010179192BF5}" srcOrd="1" destOrd="0" parTransId="{928355AD-1099-4B13-B093-00CA9BC0D371}" sibTransId="{FEF9B49E-8F04-4F85-B246-6E8AD2F66F88}"/>
    <dgm:cxn modelId="{6AC70BD8-72D1-4644-8853-582A619A2040}" type="presOf" srcId="{897965B0-014D-4577-9A04-13D650DC5AF8}" destId="{9CEC4D09-D760-C54E-B91D-AE1033AE603D}" srcOrd="0" destOrd="0" presId="urn:microsoft.com/office/officeart/2005/8/layout/process2"/>
    <dgm:cxn modelId="{053ECBDF-C2D8-414E-8FEE-55EF74D2E69D}" srcId="{897965B0-014D-4577-9A04-13D650DC5AF8}" destId="{E5520CDF-9704-4C2E-9993-8083B70AD735}" srcOrd="1" destOrd="0" parTransId="{6B519F82-30BA-436A-A0CF-5DD9B44D5DE2}" sibTransId="{899C048E-2FA7-4FC4-AC6B-B251E59EEC0C}"/>
    <dgm:cxn modelId="{FB6998E6-09CB-4C5A-B562-42DF2125CE4D}" srcId="{8B453A02-2405-43BC-930D-323FE6B6466C}" destId="{C4664B0A-9878-4B48-B8E7-2FF8CF600F68}" srcOrd="0" destOrd="0" parTransId="{686A8886-3FF2-4C01-813C-4C1CC1B0233E}" sibTransId="{A444313D-E7EC-492F-83D3-76CA9FB6DBA7}"/>
    <dgm:cxn modelId="{F19FDFED-EDE0-4F76-8927-FAA616972B09}" srcId="{5C539C56-6CCF-4235-8F36-45F436F05EB7}" destId="{3ABC2C27-ABD9-4766-9F29-B2E3806B7A52}" srcOrd="4" destOrd="0" parTransId="{5DAD0938-135C-42FA-AF13-756C35719D26}" sibTransId="{8F1296D5-E96C-48FA-B2BE-87D9066EDFAD}"/>
    <dgm:cxn modelId="{30E752F7-0145-EB48-8DA2-FBBC2AFF380C}" type="presOf" srcId="{899C048E-2FA7-4FC4-AC6B-B251E59EEC0C}" destId="{3004F812-CE5D-C145-9D3B-2ACB0D0DE153}" srcOrd="1" destOrd="0" presId="urn:microsoft.com/office/officeart/2005/8/layout/process2"/>
    <dgm:cxn modelId="{5B612FA9-8A90-CD44-950D-396B450BA08A}" type="presParOf" srcId="{9CEC4D09-D760-C54E-B91D-AE1033AE603D}" destId="{56484582-8D39-C141-B29F-853D2C24387E}" srcOrd="0" destOrd="0" presId="urn:microsoft.com/office/officeart/2005/8/layout/process2"/>
    <dgm:cxn modelId="{7C143D4D-6103-F848-BE25-ED5CEA18A39B}" type="presParOf" srcId="{9CEC4D09-D760-C54E-B91D-AE1033AE603D}" destId="{8607AA2F-8B2D-EE45-BE2F-2D24488A7299}" srcOrd="1" destOrd="0" presId="urn:microsoft.com/office/officeart/2005/8/layout/process2"/>
    <dgm:cxn modelId="{8FBD1D77-0B6C-244C-A399-CBA78D162230}" type="presParOf" srcId="{8607AA2F-8B2D-EE45-BE2F-2D24488A7299}" destId="{EE43F1F8-3C12-674C-A62D-A6688F23AAB8}" srcOrd="0" destOrd="0" presId="urn:microsoft.com/office/officeart/2005/8/layout/process2"/>
    <dgm:cxn modelId="{6D76DF49-7F61-FD46-8820-3493FCA09B2C}" type="presParOf" srcId="{9CEC4D09-D760-C54E-B91D-AE1033AE603D}" destId="{8FD9979F-D98F-4342-8149-51CC5DCB5955}" srcOrd="2" destOrd="0" presId="urn:microsoft.com/office/officeart/2005/8/layout/process2"/>
    <dgm:cxn modelId="{C363A815-7436-DB48-9F38-2EFE58D437A0}" type="presParOf" srcId="{9CEC4D09-D760-C54E-B91D-AE1033AE603D}" destId="{7F95B66C-A757-DC44-9988-69016EC44071}" srcOrd="3" destOrd="0" presId="urn:microsoft.com/office/officeart/2005/8/layout/process2"/>
    <dgm:cxn modelId="{084D2466-4E0D-0E4E-BD2A-6CEE98248D87}" type="presParOf" srcId="{7F95B66C-A757-DC44-9988-69016EC44071}" destId="{3004F812-CE5D-C145-9D3B-2ACB0D0DE153}" srcOrd="0" destOrd="0" presId="urn:microsoft.com/office/officeart/2005/8/layout/process2"/>
    <dgm:cxn modelId="{2DDAE440-7C21-564C-AB76-9441F82F519C}" type="presParOf" srcId="{9CEC4D09-D760-C54E-B91D-AE1033AE603D}" destId="{94ED8731-2075-C14B-A738-C0066594153C}" srcOrd="4" destOrd="0" presId="urn:microsoft.com/office/officeart/2005/8/layout/process2"/>
    <dgm:cxn modelId="{16CCDAA5-CBED-D243-9A75-F9804296F4AA}" type="presParOf" srcId="{9CEC4D09-D760-C54E-B91D-AE1033AE603D}" destId="{456ACF5F-BF75-2E4E-9EDF-D19138C11F73}" srcOrd="5" destOrd="0" presId="urn:microsoft.com/office/officeart/2005/8/layout/process2"/>
    <dgm:cxn modelId="{0EDD0C6F-AEA5-0A45-9ABE-DCA6A9FD3773}" type="presParOf" srcId="{456ACF5F-BF75-2E4E-9EDF-D19138C11F73}" destId="{08AB69C0-C687-194A-B281-F250A4B4F288}" srcOrd="0" destOrd="0" presId="urn:microsoft.com/office/officeart/2005/8/layout/process2"/>
    <dgm:cxn modelId="{796DB37E-6637-864A-A298-6DF574931ED9}" type="presParOf" srcId="{9CEC4D09-D760-C54E-B91D-AE1033AE603D}" destId="{BF170061-5238-294A-96B4-D0B51F786BD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81F2EC-FBA2-4F8C-B3CE-9A7096372A78}" type="doc">
      <dgm:prSet loTypeId="urn:microsoft.com/office/officeart/2005/8/layout/hierarchy1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6E1E4309-A9B9-47DC-8CD0-FBEE623D1DCD}">
      <dgm:prSet/>
      <dgm:spPr/>
      <dgm:t>
        <a:bodyPr/>
        <a:lstStyle/>
        <a:p>
          <a:r>
            <a:rPr lang="en-US"/>
            <a:t>In the field of interest</a:t>
          </a:r>
        </a:p>
      </dgm:t>
    </dgm:pt>
    <dgm:pt modelId="{55033D73-207E-42FA-A047-A49B5ED67FB3}" type="parTrans" cxnId="{23FBBBCD-FFE7-490F-A258-EC7EA8177AF2}">
      <dgm:prSet/>
      <dgm:spPr/>
      <dgm:t>
        <a:bodyPr/>
        <a:lstStyle/>
        <a:p>
          <a:endParaRPr lang="en-US"/>
        </a:p>
      </dgm:t>
    </dgm:pt>
    <dgm:pt modelId="{8EB3B1F7-7063-43CD-BD18-3D29C236A05B}" type="sibTrans" cxnId="{23FBBBCD-FFE7-490F-A258-EC7EA8177AF2}">
      <dgm:prSet/>
      <dgm:spPr/>
      <dgm:t>
        <a:bodyPr/>
        <a:lstStyle/>
        <a:p>
          <a:endParaRPr lang="en-US"/>
        </a:p>
      </dgm:t>
    </dgm:pt>
    <dgm:pt modelId="{63FC71DC-DFB9-4DB1-A296-D85A8451C9EC}">
      <dgm:prSet/>
      <dgm:spPr/>
      <dgm:t>
        <a:bodyPr/>
        <a:lstStyle/>
        <a:p>
          <a:r>
            <a:rPr lang="en-US"/>
            <a:t>Create SOMETHING, ANYTHING!</a:t>
          </a:r>
        </a:p>
      </dgm:t>
    </dgm:pt>
    <dgm:pt modelId="{E2AD0B57-319F-4A41-B23C-BDE6C00DEFAF}" type="parTrans" cxnId="{F51AFC4D-744E-4747-8F58-BE995F08C207}">
      <dgm:prSet/>
      <dgm:spPr/>
      <dgm:t>
        <a:bodyPr/>
        <a:lstStyle/>
        <a:p>
          <a:endParaRPr lang="en-US"/>
        </a:p>
      </dgm:t>
    </dgm:pt>
    <dgm:pt modelId="{E10926EC-7C38-477D-9FAC-746F3884BD1B}" type="sibTrans" cxnId="{F51AFC4D-744E-4747-8F58-BE995F08C207}">
      <dgm:prSet/>
      <dgm:spPr/>
      <dgm:t>
        <a:bodyPr/>
        <a:lstStyle/>
        <a:p>
          <a:endParaRPr lang="en-US"/>
        </a:p>
      </dgm:t>
    </dgm:pt>
    <dgm:pt modelId="{CD7076BD-D929-4750-B292-4C4D0B664BA1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EXTRACURRICULAR ACTIVIES</a:t>
          </a:r>
          <a:endParaRPr lang="en-US"/>
        </a:p>
      </dgm:t>
    </dgm:pt>
    <dgm:pt modelId="{FAA2F305-56D1-47E8-9DCE-C722050D9FFD}" type="parTrans" cxnId="{C1BD9899-6E3E-4427-A3D3-DDDE49657AAB}">
      <dgm:prSet/>
      <dgm:spPr/>
      <dgm:t>
        <a:bodyPr/>
        <a:lstStyle/>
        <a:p>
          <a:endParaRPr lang="en-US"/>
        </a:p>
      </dgm:t>
    </dgm:pt>
    <dgm:pt modelId="{2A99129F-829D-499D-85E5-689150F09EE5}" type="sibTrans" cxnId="{C1BD9899-6E3E-4427-A3D3-DDDE49657AAB}">
      <dgm:prSet/>
      <dgm:spPr/>
      <dgm:t>
        <a:bodyPr/>
        <a:lstStyle/>
        <a:p>
          <a:endParaRPr lang="en-US"/>
        </a:p>
      </dgm:t>
    </dgm:pt>
    <dgm:pt modelId="{A6F670BC-25DB-654A-B28B-04D3DF39A939}" type="pres">
      <dgm:prSet presAssocID="{1381F2EC-FBA2-4F8C-B3CE-9A7096372A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818B5D-A929-F248-9A5B-6B520673A131}" type="pres">
      <dgm:prSet presAssocID="{6E1E4309-A9B9-47DC-8CD0-FBEE623D1DCD}" presName="hierRoot1" presStyleCnt="0"/>
      <dgm:spPr/>
    </dgm:pt>
    <dgm:pt modelId="{1E8BE657-0D7A-B140-BC9C-4E7AAAEA8ECC}" type="pres">
      <dgm:prSet presAssocID="{6E1E4309-A9B9-47DC-8CD0-FBEE623D1DCD}" presName="composite" presStyleCnt="0"/>
      <dgm:spPr/>
    </dgm:pt>
    <dgm:pt modelId="{90D3155F-D8AA-974C-A5AE-850F46AF3F80}" type="pres">
      <dgm:prSet presAssocID="{6E1E4309-A9B9-47DC-8CD0-FBEE623D1DCD}" presName="background" presStyleLbl="node0" presStyleIdx="0" presStyleCnt="3"/>
      <dgm:spPr/>
    </dgm:pt>
    <dgm:pt modelId="{E887A640-7119-AF4F-8E56-876212F3A3C0}" type="pres">
      <dgm:prSet presAssocID="{6E1E4309-A9B9-47DC-8CD0-FBEE623D1DCD}" presName="text" presStyleLbl="fgAcc0" presStyleIdx="0" presStyleCnt="3">
        <dgm:presLayoutVars>
          <dgm:chPref val="3"/>
        </dgm:presLayoutVars>
      </dgm:prSet>
      <dgm:spPr/>
    </dgm:pt>
    <dgm:pt modelId="{9BC12DB2-D1E9-8245-91E6-013BA9574A52}" type="pres">
      <dgm:prSet presAssocID="{6E1E4309-A9B9-47DC-8CD0-FBEE623D1DCD}" presName="hierChild2" presStyleCnt="0"/>
      <dgm:spPr/>
    </dgm:pt>
    <dgm:pt modelId="{6DE1F68E-F2E1-BA41-B5F6-5C714D742C2A}" type="pres">
      <dgm:prSet presAssocID="{63FC71DC-DFB9-4DB1-A296-D85A8451C9EC}" presName="hierRoot1" presStyleCnt="0"/>
      <dgm:spPr/>
    </dgm:pt>
    <dgm:pt modelId="{68795180-7F1A-564A-BEC6-C601DAC233DE}" type="pres">
      <dgm:prSet presAssocID="{63FC71DC-DFB9-4DB1-A296-D85A8451C9EC}" presName="composite" presStyleCnt="0"/>
      <dgm:spPr/>
    </dgm:pt>
    <dgm:pt modelId="{293AD124-588B-7542-AAF6-3B2CF603214A}" type="pres">
      <dgm:prSet presAssocID="{63FC71DC-DFB9-4DB1-A296-D85A8451C9EC}" presName="background" presStyleLbl="node0" presStyleIdx="1" presStyleCnt="3"/>
      <dgm:spPr/>
    </dgm:pt>
    <dgm:pt modelId="{0B5EB9AE-86C1-0F4C-B26F-701FE0415EEB}" type="pres">
      <dgm:prSet presAssocID="{63FC71DC-DFB9-4DB1-A296-D85A8451C9EC}" presName="text" presStyleLbl="fgAcc0" presStyleIdx="1" presStyleCnt="3">
        <dgm:presLayoutVars>
          <dgm:chPref val="3"/>
        </dgm:presLayoutVars>
      </dgm:prSet>
      <dgm:spPr/>
    </dgm:pt>
    <dgm:pt modelId="{691D3B7A-E816-1C42-9FD3-AA7D54FB61DD}" type="pres">
      <dgm:prSet presAssocID="{63FC71DC-DFB9-4DB1-A296-D85A8451C9EC}" presName="hierChild2" presStyleCnt="0"/>
      <dgm:spPr/>
    </dgm:pt>
    <dgm:pt modelId="{9D219ACA-0F23-4946-9A7E-DD0D707F15BB}" type="pres">
      <dgm:prSet presAssocID="{CD7076BD-D929-4750-B292-4C4D0B664BA1}" presName="hierRoot1" presStyleCnt="0"/>
      <dgm:spPr/>
    </dgm:pt>
    <dgm:pt modelId="{DB1994A0-5619-C842-952B-C15A44300163}" type="pres">
      <dgm:prSet presAssocID="{CD7076BD-D929-4750-B292-4C4D0B664BA1}" presName="composite" presStyleCnt="0"/>
      <dgm:spPr/>
    </dgm:pt>
    <dgm:pt modelId="{C4E2E74B-53D3-4644-8671-92FDA2357D7A}" type="pres">
      <dgm:prSet presAssocID="{CD7076BD-D929-4750-B292-4C4D0B664BA1}" presName="background" presStyleLbl="node0" presStyleIdx="2" presStyleCnt="3"/>
      <dgm:spPr/>
    </dgm:pt>
    <dgm:pt modelId="{B0634BAF-CADC-D74F-9EC2-769A5F6156BE}" type="pres">
      <dgm:prSet presAssocID="{CD7076BD-D929-4750-B292-4C4D0B664BA1}" presName="text" presStyleLbl="fgAcc0" presStyleIdx="2" presStyleCnt="3">
        <dgm:presLayoutVars>
          <dgm:chPref val="3"/>
        </dgm:presLayoutVars>
      </dgm:prSet>
      <dgm:spPr/>
    </dgm:pt>
    <dgm:pt modelId="{3AEC9D89-0E2D-0241-86D4-3411CDEB6C1A}" type="pres">
      <dgm:prSet presAssocID="{CD7076BD-D929-4750-B292-4C4D0B664BA1}" presName="hierChild2" presStyleCnt="0"/>
      <dgm:spPr/>
    </dgm:pt>
  </dgm:ptLst>
  <dgm:cxnLst>
    <dgm:cxn modelId="{DE85D316-F2F1-5241-9269-096BF4D1E522}" type="presOf" srcId="{63FC71DC-DFB9-4DB1-A296-D85A8451C9EC}" destId="{0B5EB9AE-86C1-0F4C-B26F-701FE0415EEB}" srcOrd="0" destOrd="0" presId="urn:microsoft.com/office/officeart/2005/8/layout/hierarchy1"/>
    <dgm:cxn modelId="{F1F75625-079D-5E49-8773-FD8812480157}" type="presOf" srcId="{6E1E4309-A9B9-47DC-8CD0-FBEE623D1DCD}" destId="{E887A640-7119-AF4F-8E56-876212F3A3C0}" srcOrd="0" destOrd="0" presId="urn:microsoft.com/office/officeart/2005/8/layout/hierarchy1"/>
    <dgm:cxn modelId="{F51AFC4D-744E-4747-8F58-BE995F08C207}" srcId="{1381F2EC-FBA2-4F8C-B3CE-9A7096372A78}" destId="{63FC71DC-DFB9-4DB1-A296-D85A8451C9EC}" srcOrd="1" destOrd="0" parTransId="{E2AD0B57-319F-4A41-B23C-BDE6C00DEFAF}" sibTransId="{E10926EC-7C38-477D-9FAC-746F3884BD1B}"/>
    <dgm:cxn modelId="{C1BD9899-6E3E-4427-A3D3-DDDE49657AAB}" srcId="{1381F2EC-FBA2-4F8C-B3CE-9A7096372A78}" destId="{CD7076BD-D929-4750-B292-4C4D0B664BA1}" srcOrd="2" destOrd="0" parTransId="{FAA2F305-56D1-47E8-9DCE-C722050D9FFD}" sibTransId="{2A99129F-829D-499D-85E5-689150F09EE5}"/>
    <dgm:cxn modelId="{E949819F-A616-1F4E-BB16-D854D0EC84CA}" type="presOf" srcId="{CD7076BD-D929-4750-B292-4C4D0B664BA1}" destId="{B0634BAF-CADC-D74F-9EC2-769A5F6156BE}" srcOrd="0" destOrd="0" presId="urn:microsoft.com/office/officeart/2005/8/layout/hierarchy1"/>
    <dgm:cxn modelId="{23FBBBCD-FFE7-490F-A258-EC7EA8177AF2}" srcId="{1381F2EC-FBA2-4F8C-B3CE-9A7096372A78}" destId="{6E1E4309-A9B9-47DC-8CD0-FBEE623D1DCD}" srcOrd="0" destOrd="0" parTransId="{55033D73-207E-42FA-A047-A49B5ED67FB3}" sibTransId="{8EB3B1F7-7063-43CD-BD18-3D29C236A05B}"/>
    <dgm:cxn modelId="{9A88C3E8-F2FD-1942-A9BA-CB68651455DC}" type="presOf" srcId="{1381F2EC-FBA2-4F8C-B3CE-9A7096372A78}" destId="{A6F670BC-25DB-654A-B28B-04D3DF39A939}" srcOrd="0" destOrd="0" presId="urn:microsoft.com/office/officeart/2005/8/layout/hierarchy1"/>
    <dgm:cxn modelId="{2B62D06A-77F8-F848-82AE-F29A1BE180DB}" type="presParOf" srcId="{A6F670BC-25DB-654A-B28B-04D3DF39A939}" destId="{CA818B5D-A929-F248-9A5B-6B520673A131}" srcOrd="0" destOrd="0" presId="urn:microsoft.com/office/officeart/2005/8/layout/hierarchy1"/>
    <dgm:cxn modelId="{5D6E3A80-F80C-DF41-9AC0-3DB0B03A387C}" type="presParOf" srcId="{CA818B5D-A929-F248-9A5B-6B520673A131}" destId="{1E8BE657-0D7A-B140-BC9C-4E7AAAEA8ECC}" srcOrd="0" destOrd="0" presId="urn:microsoft.com/office/officeart/2005/8/layout/hierarchy1"/>
    <dgm:cxn modelId="{1BA68DAA-91B6-8549-A928-B0BDB748A08F}" type="presParOf" srcId="{1E8BE657-0D7A-B140-BC9C-4E7AAAEA8ECC}" destId="{90D3155F-D8AA-974C-A5AE-850F46AF3F80}" srcOrd="0" destOrd="0" presId="urn:microsoft.com/office/officeart/2005/8/layout/hierarchy1"/>
    <dgm:cxn modelId="{FF1E7C85-C15F-5742-B000-3EFE8BBD6F28}" type="presParOf" srcId="{1E8BE657-0D7A-B140-BC9C-4E7AAAEA8ECC}" destId="{E887A640-7119-AF4F-8E56-876212F3A3C0}" srcOrd="1" destOrd="0" presId="urn:microsoft.com/office/officeart/2005/8/layout/hierarchy1"/>
    <dgm:cxn modelId="{E7519019-A727-3846-A223-2364432F7457}" type="presParOf" srcId="{CA818B5D-A929-F248-9A5B-6B520673A131}" destId="{9BC12DB2-D1E9-8245-91E6-013BA9574A52}" srcOrd="1" destOrd="0" presId="urn:microsoft.com/office/officeart/2005/8/layout/hierarchy1"/>
    <dgm:cxn modelId="{833B5D9F-60BB-B54C-A31E-7BFDFBD37DF0}" type="presParOf" srcId="{A6F670BC-25DB-654A-B28B-04D3DF39A939}" destId="{6DE1F68E-F2E1-BA41-B5F6-5C714D742C2A}" srcOrd="1" destOrd="0" presId="urn:microsoft.com/office/officeart/2005/8/layout/hierarchy1"/>
    <dgm:cxn modelId="{48CB88E4-C1A9-754D-B7E8-18CC28E2434C}" type="presParOf" srcId="{6DE1F68E-F2E1-BA41-B5F6-5C714D742C2A}" destId="{68795180-7F1A-564A-BEC6-C601DAC233DE}" srcOrd="0" destOrd="0" presId="urn:microsoft.com/office/officeart/2005/8/layout/hierarchy1"/>
    <dgm:cxn modelId="{4DC1F73C-A421-A94C-B511-3B236DF65B84}" type="presParOf" srcId="{68795180-7F1A-564A-BEC6-C601DAC233DE}" destId="{293AD124-588B-7542-AAF6-3B2CF603214A}" srcOrd="0" destOrd="0" presId="urn:microsoft.com/office/officeart/2005/8/layout/hierarchy1"/>
    <dgm:cxn modelId="{EBC4B4CF-7CEC-7545-8AC6-F56311CA29A2}" type="presParOf" srcId="{68795180-7F1A-564A-BEC6-C601DAC233DE}" destId="{0B5EB9AE-86C1-0F4C-B26F-701FE0415EEB}" srcOrd="1" destOrd="0" presId="urn:microsoft.com/office/officeart/2005/8/layout/hierarchy1"/>
    <dgm:cxn modelId="{3A36D548-C619-754B-ADE8-51B71B557601}" type="presParOf" srcId="{6DE1F68E-F2E1-BA41-B5F6-5C714D742C2A}" destId="{691D3B7A-E816-1C42-9FD3-AA7D54FB61DD}" srcOrd="1" destOrd="0" presId="urn:microsoft.com/office/officeart/2005/8/layout/hierarchy1"/>
    <dgm:cxn modelId="{EEEECE8C-EF67-A248-9234-E1E4586420E4}" type="presParOf" srcId="{A6F670BC-25DB-654A-B28B-04D3DF39A939}" destId="{9D219ACA-0F23-4946-9A7E-DD0D707F15BB}" srcOrd="2" destOrd="0" presId="urn:microsoft.com/office/officeart/2005/8/layout/hierarchy1"/>
    <dgm:cxn modelId="{C0BC42D6-4C7D-B349-8DE4-D84720902674}" type="presParOf" srcId="{9D219ACA-0F23-4946-9A7E-DD0D707F15BB}" destId="{DB1994A0-5619-C842-952B-C15A44300163}" srcOrd="0" destOrd="0" presId="urn:microsoft.com/office/officeart/2005/8/layout/hierarchy1"/>
    <dgm:cxn modelId="{CB3060F5-2A38-9D4A-B91E-944441015338}" type="presParOf" srcId="{DB1994A0-5619-C842-952B-C15A44300163}" destId="{C4E2E74B-53D3-4644-8671-92FDA2357D7A}" srcOrd="0" destOrd="0" presId="urn:microsoft.com/office/officeart/2005/8/layout/hierarchy1"/>
    <dgm:cxn modelId="{3E017FCB-3DDD-414E-9819-380A4B33462D}" type="presParOf" srcId="{DB1994A0-5619-C842-952B-C15A44300163}" destId="{B0634BAF-CADC-D74F-9EC2-769A5F6156BE}" srcOrd="1" destOrd="0" presId="urn:microsoft.com/office/officeart/2005/8/layout/hierarchy1"/>
    <dgm:cxn modelId="{9D9E6292-8AA7-E440-9551-73F68D2E2071}" type="presParOf" srcId="{9D219ACA-0F23-4946-9A7E-DD0D707F15BB}" destId="{3AEC9D89-0E2D-0241-86D4-3411CDEB6C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808A9A-AB9C-4DE5-9017-51621B61F88C}" type="doc">
      <dgm:prSet loTypeId="urn:microsoft.com/office/officeart/2005/8/layout/vList5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7129459-6E8B-4FDB-89F5-4AD9500F4294}">
      <dgm:prSet/>
      <dgm:spPr/>
      <dgm:t>
        <a:bodyPr/>
        <a:lstStyle/>
        <a:p>
          <a:r>
            <a:rPr lang="en-US" b="1"/>
            <a:t>Common Application</a:t>
          </a:r>
          <a:endParaRPr lang="en-US"/>
        </a:p>
      </dgm:t>
    </dgm:pt>
    <dgm:pt modelId="{1BE29EE3-6715-4EB1-B18B-3D8389B6AF98}" type="parTrans" cxnId="{1352786A-2C87-4F27-A9B2-1388441CA32C}">
      <dgm:prSet/>
      <dgm:spPr/>
      <dgm:t>
        <a:bodyPr/>
        <a:lstStyle/>
        <a:p>
          <a:endParaRPr lang="en-US"/>
        </a:p>
      </dgm:t>
    </dgm:pt>
    <dgm:pt modelId="{F891C5CD-FE26-4338-957C-1981FB329F88}" type="sibTrans" cxnId="{1352786A-2C87-4F27-A9B2-1388441CA32C}">
      <dgm:prSet/>
      <dgm:spPr/>
      <dgm:t>
        <a:bodyPr/>
        <a:lstStyle/>
        <a:p>
          <a:endParaRPr lang="en-US"/>
        </a:p>
      </dgm:t>
    </dgm:pt>
    <dgm:pt modelId="{4615C256-E2CF-42D8-9DBF-65027BDB6E7E}">
      <dgm:prSet/>
      <dgm:spPr/>
      <dgm:t>
        <a:bodyPr/>
        <a:lstStyle/>
        <a:p>
          <a:r>
            <a:rPr lang="en-US" b="1"/>
            <a:t>Ivy League, private colleges and out of state universities</a:t>
          </a:r>
          <a:endParaRPr lang="en-US"/>
        </a:p>
      </dgm:t>
    </dgm:pt>
    <dgm:pt modelId="{7C49BC83-4907-4317-8A54-4C72E504BAD6}" type="parTrans" cxnId="{E2741549-63D8-4BFB-B66A-DA7044930AE1}">
      <dgm:prSet/>
      <dgm:spPr/>
      <dgm:t>
        <a:bodyPr/>
        <a:lstStyle/>
        <a:p>
          <a:endParaRPr lang="en-US"/>
        </a:p>
      </dgm:t>
    </dgm:pt>
    <dgm:pt modelId="{9098F6CE-83DC-4DB4-BB8E-F190E70503C0}" type="sibTrans" cxnId="{E2741549-63D8-4BFB-B66A-DA7044930AE1}">
      <dgm:prSet/>
      <dgm:spPr/>
      <dgm:t>
        <a:bodyPr/>
        <a:lstStyle/>
        <a:p>
          <a:endParaRPr lang="en-US"/>
        </a:p>
      </dgm:t>
    </dgm:pt>
    <dgm:pt modelId="{B259979E-FF9A-439B-9FA4-7599DAFEB6CE}">
      <dgm:prSet/>
      <dgm:spPr/>
      <dgm:t>
        <a:bodyPr/>
        <a:lstStyle/>
        <a:p>
          <a:r>
            <a:rPr lang="en-US" b="1"/>
            <a:t>Fill in personal information and letters of recommendation immediately</a:t>
          </a:r>
          <a:endParaRPr lang="en-US"/>
        </a:p>
      </dgm:t>
    </dgm:pt>
    <dgm:pt modelId="{38B7F50B-0624-4AF4-99A6-B09F5AB86490}" type="parTrans" cxnId="{79067EEC-B365-4264-9809-9B8CA9BF2C6A}">
      <dgm:prSet/>
      <dgm:spPr/>
      <dgm:t>
        <a:bodyPr/>
        <a:lstStyle/>
        <a:p>
          <a:endParaRPr lang="en-US"/>
        </a:p>
      </dgm:t>
    </dgm:pt>
    <dgm:pt modelId="{498CB1A5-8FFE-4E9D-9856-8A9403A342EB}" type="sibTrans" cxnId="{79067EEC-B365-4264-9809-9B8CA9BF2C6A}">
      <dgm:prSet/>
      <dgm:spPr/>
      <dgm:t>
        <a:bodyPr/>
        <a:lstStyle/>
        <a:p>
          <a:endParaRPr lang="en-US"/>
        </a:p>
      </dgm:t>
    </dgm:pt>
    <dgm:pt modelId="{668B5376-75E0-4D76-A75D-5B4F7560E95D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1"/>
            </a:rPr>
            <a:t>COMMON APPLICATION</a:t>
          </a:r>
          <a:endParaRPr lang="en-US"/>
        </a:p>
      </dgm:t>
    </dgm:pt>
    <dgm:pt modelId="{5A174020-66DD-45D7-972B-3B7AB58EB6B4}" type="parTrans" cxnId="{76EFDC63-97C8-4E0F-BF22-D1CFD65C700F}">
      <dgm:prSet/>
      <dgm:spPr/>
      <dgm:t>
        <a:bodyPr/>
        <a:lstStyle/>
        <a:p>
          <a:endParaRPr lang="en-US"/>
        </a:p>
      </dgm:t>
    </dgm:pt>
    <dgm:pt modelId="{37A5614A-AD78-4B58-9D1F-7400713E5A1D}" type="sibTrans" cxnId="{76EFDC63-97C8-4E0F-BF22-D1CFD65C700F}">
      <dgm:prSet/>
      <dgm:spPr/>
      <dgm:t>
        <a:bodyPr/>
        <a:lstStyle/>
        <a:p>
          <a:endParaRPr lang="en-US"/>
        </a:p>
      </dgm:t>
    </dgm:pt>
    <dgm:pt modelId="{D7E19BA7-51FC-4295-A37E-FFF58C3DE16A}">
      <dgm:prSet/>
      <dgm:spPr/>
      <dgm:t>
        <a:bodyPr/>
        <a:lstStyle/>
        <a:p>
          <a:r>
            <a:rPr lang="en-US" b="1"/>
            <a:t>Apply Texas</a:t>
          </a:r>
          <a:endParaRPr lang="en-US"/>
        </a:p>
      </dgm:t>
    </dgm:pt>
    <dgm:pt modelId="{5CB16CD7-56BB-4E8E-BEDA-30A9CDA35A00}" type="parTrans" cxnId="{706618F9-ECDA-4291-9EF2-2F5591067DB9}">
      <dgm:prSet/>
      <dgm:spPr/>
      <dgm:t>
        <a:bodyPr/>
        <a:lstStyle/>
        <a:p>
          <a:endParaRPr lang="en-US"/>
        </a:p>
      </dgm:t>
    </dgm:pt>
    <dgm:pt modelId="{3F3A4B78-C44A-4BE6-8CFD-B86801896E28}" type="sibTrans" cxnId="{706618F9-ECDA-4291-9EF2-2F5591067DB9}">
      <dgm:prSet/>
      <dgm:spPr/>
      <dgm:t>
        <a:bodyPr/>
        <a:lstStyle/>
        <a:p>
          <a:endParaRPr lang="en-US"/>
        </a:p>
      </dgm:t>
    </dgm:pt>
    <dgm:pt modelId="{B2208142-7F62-4668-90D8-718E0DB3D98E}">
      <dgm:prSet/>
      <dgm:spPr/>
      <dgm:t>
        <a:bodyPr/>
        <a:lstStyle/>
        <a:p>
          <a:r>
            <a:rPr lang="en-US" b="1"/>
            <a:t>In State Public Schools</a:t>
          </a:r>
          <a:endParaRPr lang="en-US"/>
        </a:p>
      </dgm:t>
    </dgm:pt>
    <dgm:pt modelId="{DFA6416D-561D-4957-96BC-D642FCA40A39}" type="parTrans" cxnId="{41D7B40C-F4C7-4B7A-A470-C95D3F424E31}">
      <dgm:prSet/>
      <dgm:spPr/>
      <dgm:t>
        <a:bodyPr/>
        <a:lstStyle/>
        <a:p>
          <a:endParaRPr lang="en-US"/>
        </a:p>
      </dgm:t>
    </dgm:pt>
    <dgm:pt modelId="{8E4EE4DF-90DD-44B1-82D0-379C6A0592D1}" type="sibTrans" cxnId="{41D7B40C-F4C7-4B7A-A470-C95D3F424E31}">
      <dgm:prSet/>
      <dgm:spPr/>
      <dgm:t>
        <a:bodyPr/>
        <a:lstStyle/>
        <a:p>
          <a:endParaRPr lang="en-US"/>
        </a:p>
      </dgm:t>
    </dgm:pt>
    <dgm:pt modelId="{48311734-9620-429C-A1A3-2C6F8685DB05}">
      <dgm:prSet/>
      <dgm:spPr/>
      <dgm:t>
        <a:bodyPr/>
        <a:lstStyle/>
        <a:p>
          <a:r>
            <a:rPr lang="en-US" b="1"/>
            <a:t>Independent Applications</a:t>
          </a:r>
          <a:endParaRPr lang="en-US"/>
        </a:p>
      </dgm:t>
    </dgm:pt>
    <dgm:pt modelId="{0D027DF9-0441-4304-B2E1-8F660ED43BCE}" type="parTrans" cxnId="{D97026A1-71D3-4000-AD7B-E2E7F716A884}">
      <dgm:prSet/>
      <dgm:spPr/>
      <dgm:t>
        <a:bodyPr/>
        <a:lstStyle/>
        <a:p>
          <a:endParaRPr lang="en-US"/>
        </a:p>
      </dgm:t>
    </dgm:pt>
    <dgm:pt modelId="{5D983138-2A49-4A43-9A15-BFE25132E8AC}" type="sibTrans" cxnId="{D97026A1-71D3-4000-AD7B-E2E7F716A884}">
      <dgm:prSet/>
      <dgm:spPr/>
      <dgm:t>
        <a:bodyPr/>
        <a:lstStyle/>
        <a:p>
          <a:endParaRPr lang="en-US"/>
        </a:p>
      </dgm:t>
    </dgm:pt>
    <dgm:pt modelId="{5BCB17E4-6217-40B7-B6F5-05D2E868CEB4}">
      <dgm:prSet/>
      <dgm:spPr/>
      <dgm:t>
        <a:bodyPr/>
        <a:lstStyle/>
        <a:p>
          <a:r>
            <a:rPr lang="en-US" b="1"/>
            <a:t>NMSU</a:t>
          </a:r>
          <a:endParaRPr lang="en-US"/>
        </a:p>
      </dgm:t>
    </dgm:pt>
    <dgm:pt modelId="{9C7F0F62-DD78-4648-88AB-B40520C3F45A}" type="parTrans" cxnId="{D869C1FE-AB82-4C55-8718-926F3CCE50B6}">
      <dgm:prSet/>
      <dgm:spPr/>
      <dgm:t>
        <a:bodyPr/>
        <a:lstStyle/>
        <a:p>
          <a:endParaRPr lang="en-US"/>
        </a:p>
      </dgm:t>
    </dgm:pt>
    <dgm:pt modelId="{B362D2B7-07C0-4E46-989E-043CC89FA9AC}" type="sibTrans" cxnId="{D869C1FE-AB82-4C55-8718-926F3CCE50B6}">
      <dgm:prSet/>
      <dgm:spPr/>
      <dgm:t>
        <a:bodyPr/>
        <a:lstStyle/>
        <a:p>
          <a:endParaRPr lang="en-US"/>
        </a:p>
      </dgm:t>
    </dgm:pt>
    <dgm:pt modelId="{03A3B2CB-A7CF-42F3-8085-A422B5FC161E}">
      <dgm:prSet/>
      <dgm:spPr/>
      <dgm:t>
        <a:bodyPr/>
        <a:lstStyle/>
        <a:p>
          <a:r>
            <a:rPr lang="en-US" b="1"/>
            <a:t>Put as many schools on one application type as possible!</a:t>
          </a:r>
          <a:endParaRPr lang="en-US"/>
        </a:p>
      </dgm:t>
    </dgm:pt>
    <dgm:pt modelId="{F1768E26-EF23-40A9-818F-B10824DDE35D}" type="parTrans" cxnId="{0DD00369-BF43-4491-A67F-B8E6BD36DB05}">
      <dgm:prSet/>
      <dgm:spPr/>
      <dgm:t>
        <a:bodyPr/>
        <a:lstStyle/>
        <a:p>
          <a:endParaRPr lang="en-US"/>
        </a:p>
      </dgm:t>
    </dgm:pt>
    <dgm:pt modelId="{93BBA27C-8873-4D16-BEFB-A44EE71598FC}" type="sibTrans" cxnId="{0DD00369-BF43-4491-A67F-B8E6BD36DB05}">
      <dgm:prSet/>
      <dgm:spPr/>
      <dgm:t>
        <a:bodyPr/>
        <a:lstStyle/>
        <a:p>
          <a:endParaRPr lang="en-US"/>
        </a:p>
      </dgm:t>
    </dgm:pt>
    <dgm:pt modelId="{32E0A700-F7EB-416E-8DFC-268D23B73132}">
      <dgm:prSet/>
      <dgm:spPr/>
      <dgm:t>
        <a:bodyPr/>
        <a:lstStyle/>
        <a:p>
          <a:r>
            <a:rPr lang="en-US" b="1"/>
            <a:t>Easier for you and easier for counselors and teachers</a:t>
          </a:r>
          <a:endParaRPr lang="en-US"/>
        </a:p>
      </dgm:t>
    </dgm:pt>
    <dgm:pt modelId="{8A32F393-2887-4E90-A753-68746ECDCF9B}" type="parTrans" cxnId="{76C2374E-0B8A-40EF-8E45-E79E53AD4B84}">
      <dgm:prSet/>
      <dgm:spPr/>
      <dgm:t>
        <a:bodyPr/>
        <a:lstStyle/>
        <a:p>
          <a:endParaRPr lang="en-US"/>
        </a:p>
      </dgm:t>
    </dgm:pt>
    <dgm:pt modelId="{C995C246-049E-4ECA-B657-6FF7975CE025}" type="sibTrans" cxnId="{76C2374E-0B8A-40EF-8E45-E79E53AD4B84}">
      <dgm:prSet/>
      <dgm:spPr/>
      <dgm:t>
        <a:bodyPr/>
        <a:lstStyle/>
        <a:p>
          <a:endParaRPr lang="en-US"/>
        </a:p>
      </dgm:t>
    </dgm:pt>
    <dgm:pt modelId="{EDED7AA1-A4FC-4667-88ED-C356C386B25C}">
      <dgm:prSet/>
      <dgm:spPr/>
      <dgm:t>
        <a:bodyPr/>
        <a:lstStyle/>
        <a:p>
          <a:r>
            <a:rPr lang="en-US" b="1"/>
            <a:t>Keep all your usernames and passwords in one place!</a:t>
          </a:r>
          <a:endParaRPr lang="en-US"/>
        </a:p>
      </dgm:t>
    </dgm:pt>
    <dgm:pt modelId="{FC0E3879-4023-480F-8AC4-DA6708724EDA}" type="parTrans" cxnId="{F50A9BF4-2411-48DF-8C26-05AA4B23044E}">
      <dgm:prSet/>
      <dgm:spPr/>
      <dgm:t>
        <a:bodyPr/>
        <a:lstStyle/>
        <a:p>
          <a:endParaRPr lang="en-US"/>
        </a:p>
      </dgm:t>
    </dgm:pt>
    <dgm:pt modelId="{1F67A3CC-BA88-4655-9396-EFCA827952DF}" type="sibTrans" cxnId="{F50A9BF4-2411-48DF-8C26-05AA4B23044E}">
      <dgm:prSet/>
      <dgm:spPr/>
      <dgm:t>
        <a:bodyPr/>
        <a:lstStyle/>
        <a:p>
          <a:endParaRPr lang="en-US"/>
        </a:p>
      </dgm:t>
    </dgm:pt>
    <dgm:pt modelId="{8B690B90-E30E-9740-B052-E6BB7460DDD1}" type="pres">
      <dgm:prSet presAssocID="{9C808A9A-AB9C-4DE5-9017-51621B61F88C}" presName="Name0" presStyleCnt="0">
        <dgm:presLayoutVars>
          <dgm:dir/>
          <dgm:animLvl val="lvl"/>
          <dgm:resizeHandles val="exact"/>
        </dgm:presLayoutVars>
      </dgm:prSet>
      <dgm:spPr/>
    </dgm:pt>
    <dgm:pt modelId="{AFDB082C-0132-F744-808D-8EEA691F1BFD}" type="pres">
      <dgm:prSet presAssocID="{A7129459-6E8B-4FDB-89F5-4AD9500F4294}" presName="linNode" presStyleCnt="0"/>
      <dgm:spPr/>
    </dgm:pt>
    <dgm:pt modelId="{E7E7A1F7-BCC7-1A47-8486-BFE1CC47EE90}" type="pres">
      <dgm:prSet presAssocID="{A7129459-6E8B-4FDB-89F5-4AD9500F429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791C9AB-70B0-1A40-A6D6-82B7F5C9A9D0}" type="pres">
      <dgm:prSet presAssocID="{A7129459-6E8B-4FDB-89F5-4AD9500F4294}" presName="descendantText" presStyleLbl="alignAccFollowNode1" presStyleIdx="0" presStyleCnt="3">
        <dgm:presLayoutVars>
          <dgm:bulletEnabled val="1"/>
        </dgm:presLayoutVars>
      </dgm:prSet>
      <dgm:spPr/>
    </dgm:pt>
    <dgm:pt modelId="{E4E9D0C1-F6D4-744C-85B2-A8F0A76F4DB8}" type="pres">
      <dgm:prSet presAssocID="{F891C5CD-FE26-4338-957C-1981FB329F88}" presName="sp" presStyleCnt="0"/>
      <dgm:spPr/>
    </dgm:pt>
    <dgm:pt modelId="{65CC4DD2-E18F-1747-95BB-0835A9CCC508}" type="pres">
      <dgm:prSet presAssocID="{D7E19BA7-51FC-4295-A37E-FFF58C3DE16A}" presName="linNode" presStyleCnt="0"/>
      <dgm:spPr/>
    </dgm:pt>
    <dgm:pt modelId="{3A4294E4-B32E-2C42-9371-47336A04EB2B}" type="pres">
      <dgm:prSet presAssocID="{D7E19BA7-51FC-4295-A37E-FFF58C3DE16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B6E6CEE-D39B-9D43-8E8D-96347A9E762B}" type="pres">
      <dgm:prSet presAssocID="{D7E19BA7-51FC-4295-A37E-FFF58C3DE16A}" presName="descendantText" presStyleLbl="alignAccFollowNode1" presStyleIdx="1" presStyleCnt="3">
        <dgm:presLayoutVars>
          <dgm:bulletEnabled val="1"/>
        </dgm:presLayoutVars>
      </dgm:prSet>
      <dgm:spPr/>
    </dgm:pt>
    <dgm:pt modelId="{54466D30-37A8-2144-A483-229EAC6A4523}" type="pres">
      <dgm:prSet presAssocID="{3F3A4B78-C44A-4BE6-8CFD-B86801896E28}" presName="sp" presStyleCnt="0"/>
      <dgm:spPr/>
    </dgm:pt>
    <dgm:pt modelId="{A5BA5513-139E-654C-AF50-4C22B6E167F6}" type="pres">
      <dgm:prSet presAssocID="{48311734-9620-429C-A1A3-2C6F8685DB05}" presName="linNode" presStyleCnt="0"/>
      <dgm:spPr/>
    </dgm:pt>
    <dgm:pt modelId="{3E06F247-6107-684B-B750-4AE07814B2AF}" type="pres">
      <dgm:prSet presAssocID="{48311734-9620-429C-A1A3-2C6F8685DB0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85DEC37-DDF1-5346-AB8B-690F1CBD0C36}" type="pres">
      <dgm:prSet presAssocID="{48311734-9620-429C-A1A3-2C6F8685DB0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5A21307-7511-534D-B479-5C84129D6DF3}" type="presOf" srcId="{D7E19BA7-51FC-4295-A37E-FFF58C3DE16A}" destId="{3A4294E4-B32E-2C42-9371-47336A04EB2B}" srcOrd="0" destOrd="0" presId="urn:microsoft.com/office/officeart/2005/8/layout/vList5"/>
    <dgm:cxn modelId="{41D7B40C-F4C7-4B7A-A470-C95D3F424E31}" srcId="{D7E19BA7-51FC-4295-A37E-FFF58C3DE16A}" destId="{B2208142-7F62-4668-90D8-718E0DB3D98E}" srcOrd="0" destOrd="0" parTransId="{DFA6416D-561D-4957-96BC-D642FCA40A39}" sibTransId="{8E4EE4DF-90DD-44B1-82D0-379C6A0592D1}"/>
    <dgm:cxn modelId="{1DEB9D0E-F9C0-1248-A332-DCDE07980796}" type="presOf" srcId="{EDED7AA1-A4FC-4667-88ED-C356C386B25C}" destId="{E85DEC37-DDF1-5346-AB8B-690F1CBD0C36}" srcOrd="0" destOrd="3" presId="urn:microsoft.com/office/officeart/2005/8/layout/vList5"/>
    <dgm:cxn modelId="{E2741549-63D8-4BFB-B66A-DA7044930AE1}" srcId="{A7129459-6E8B-4FDB-89F5-4AD9500F4294}" destId="{4615C256-E2CF-42D8-9DBF-65027BDB6E7E}" srcOrd="0" destOrd="0" parTransId="{7C49BC83-4907-4317-8A54-4C72E504BAD6}" sibTransId="{9098F6CE-83DC-4DB4-BB8E-F190E70503C0}"/>
    <dgm:cxn modelId="{76C2374E-0B8A-40EF-8E45-E79E53AD4B84}" srcId="{48311734-9620-429C-A1A3-2C6F8685DB05}" destId="{32E0A700-F7EB-416E-8DFC-268D23B73132}" srcOrd="2" destOrd="0" parTransId="{8A32F393-2887-4E90-A753-68746ECDCF9B}" sibTransId="{C995C246-049E-4ECA-B657-6FF7975CE025}"/>
    <dgm:cxn modelId="{0845DA54-5FBE-E142-BABB-103FBC6B2A99}" type="presOf" srcId="{668B5376-75E0-4D76-A75D-5B4F7560E95D}" destId="{6791C9AB-70B0-1A40-A6D6-82B7F5C9A9D0}" srcOrd="0" destOrd="2" presId="urn:microsoft.com/office/officeart/2005/8/layout/vList5"/>
    <dgm:cxn modelId="{76EFDC63-97C8-4E0F-BF22-D1CFD65C700F}" srcId="{A7129459-6E8B-4FDB-89F5-4AD9500F4294}" destId="{668B5376-75E0-4D76-A75D-5B4F7560E95D}" srcOrd="2" destOrd="0" parTransId="{5A174020-66DD-45D7-972B-3B7AB58EB6B4}" sibTransId="{37A5614A-AD78-4B58-9D1F-7400713E5A1D}"/>
    <dgm:cxn modelId="{0DD00369-BF43-4491-A67F-B8E6BD36DB05}" srcId="{48311734-9620-429C-A1A3-2C6F8685DB05}" destId="{03A3B2CB-A7CF-42F3-8085-A422B5FC161E}" srcOrd="1" destOrd="0" parTransId="{F1768E26-EF23-40A9-818F-B10824DDE35D}" sibTransId="{93BBA27C-8873-4D16-BEFB-A44EE71598FC}"/>
    <dgm:cxn modelId="{1352786A-2C87-4F27-A9B2-1388441CA32C}" srcId="{9C808A9A-AB9C-4DE5-9017-51621B61F88C}" destId="{A7129459-6E8B-4FDB-89F5-4AD9500F4294}" srcOrd="0" destOrd="0" parTransId="{1BE29EE3-6715-4EB1-B18B-3D8389B6AF98}" sibTransId="{F891C5CD-FE26-4338-957C-1981FB329F88}"/>
    <dgm:cxn modelId="{4731748F-8354-7341-AD38-6B24728CB25F}" type="presOf" srcId="{48311734-9620-429C-A1A3-2C6F8685DB05}" destId="{3E06F247-6107-684B-B750-4AE07814B2AF}" srcOrd="0" destOrd="0" presId="urn:microsoft.com/office/officeart/2005/8/layout/vList5"/>
    <dgm:cxn modelId="{8FFB3193-ED0B-BB4A-9DBA-D0803089DDC6}" type="presOf" srcId="{03A3B2CB-A7CF-42F3-8085-A422B5FC161E}" destId="{E85DEC37-DDF1-5346-AB8B-690F1CBD0C36}" srcOrd="0" destOrd="1" presId="urn:microsoft.com/office/officeart/2005/8/layout/vList5"/>
    <dgm:cxn modelId="{7014779F-ACAA-D546-B7EA-1F11FBF409DD}" type="presOf" srcId="{A7129459-6E8B-4FDB-89F5-4AD9500F4294}" destId="{E7E7A1F7-BCC7-1A47-8486-BFE1CC47EE90}" srcOrd="0" destOrd="0" presId="urn:microsoft.com/office/officeart/2005/8/layout/vList5"/>
    <dgm:cxn modelId="{D97026A1-71D3-4000-AD7B-E2E7F716A884}" srcId="{9C808A9A-AB9C-4DE5-9017-51621B61F88C}" destId="{48311734-9620-429C-A1A3-2C6F8685DB05}" srcOrd="2" destOrd="0" parTransId="{0D027DF9-0441-4304-B2E1-8F660ED43BCE}" sibTransId="{5D983138-2A49-4A43-9A15-BFE25132E8AC}"/>
    <dgm:cxn modelId="{25EA81AF-D4B9-4840-820B-BD254E3FD40C}" type="presOf" srcId="{B2208142-7F62-4668-90D8-718E0DB3D98E}" destId="{CB6E6CEE-D39B-9D43-8E8D-96347A9E762B}" srcOrd="0" destOrd="0" presId="urn:microsoft.com/office/officeart/2005/8/layout/vList5"/>
    <dgm:cxn modelId="{0350C8C0-8927-4847-B568-62CFDF5513B2}" type="presOf" srcId="{5BCB17E4-6217-40B7-B6F5-05D2E868CEB4}" destId="{E85DEC37-DDF1-5346-AB8B-690F1CBD0C36}" srcOrd="0" destOrd="0" presId="urn:microsoft.com/office/officeart/2005/8/layout/vList5"/>
    <dgm:cxn modelId="{90D940CF-C3DB-9748-A4DD-ED08159EFAFB}" type="presOf" srcId="{B259979E-FF9A-439B-9FA4-7599DAFEB6CE}" destId="{6791C9AB-70B0-1A40-A6D6-82B7F5C9A9D0}" srcOrd="0" destOrd="1" presId="urn:microsoft.com/office/officeart/2005/8/layout/vList5"/>
    <dgm:cxn modelId="{627FCFD1-B0A8-5B46-A5C5-DEDFE60ECDEC}" type="presOf" srcId="{4615C256-E2CF-42D8-9DBF-65027BDB6E7E}" destId="{6791C9AB-70B0-1A40-A6D6-82B7F5C9A9D0}" srcOrd="0" destOrd="0" presId="urn:microsoft.com/office/officeart/2005/8/layout/vList5"/>
    <dgm:cxn modelId="{9C41D1EB-2498-2345-802A-9688D3E281FC}" type="presOf" srcId="{9C808A9A-AB9C-4DE5-9017-51621B61F88C}" destId="{8B690B90-E30E-9740-B052-E6BB7460DDD1}" srcOrd="0" destOrd="0" presId="urn:microsoft.com/office/officeart/2005/8/layout/vList5"/>
    <dgm:cxn modelId="{79067EEC-B365-4264-9809-9B8CA9BF2C6A}" srcId="{A7129459-6E8B-4FDB-89F5-4AD9500F4294}" destId="{B259979E-FF9A-439B-9FA4-7599DAFEB6CE}" srcOrd="1" destOrd="0" parTransId="{38B7F50B-0624-4AF4-99A6-B09F5AB86490}" sibTransId="{498CB1A5-8FFE-4E9D-9856-8A9403A342EB}"/>
    <dgm:cxn modelId="{7C7811EF-4F91-9F47-86FE-F43A5B76660E}" type="presOf" srcId="{32E0A700-F7EB-416E-8DFC-268D23B73132}" destId="{E85DEC37-DDF1-5346-AB8B-690F1CBD0C36}" srcOrd="0" destOrd="2" presId="urn:microsoft.com/office/officeart/2005/8/layout/vList5"/>
    <dgm:cxn modelId="{F50A9BF4-2411-48DF-8C26-05AA4B23044E}" srcId="{48311734-9620-429C-A1A3-2C6F8685DB05}" destId="{EDED7AA1-A4FC-4667-88ED-C356C386B25C}" srcOrd="3" destOrd="0" parTransId="{FC0E3879-4023-480F-8AC4-DA6708724EDA}" sibTransId="{1F67A3CC-BA88-4655-9396-EFCA827952DF}"/>
    <dgm:cxn modelId="{706618F9-ECDA-4291-9EF2-2F5591067DB9}" srcId="{9C808A9A-AB9C-4DE5-9017-51621B61F88C}" destId="{D7E19BA7-51FC-4295-A37E-FFF58C3DE16A}" srcOrd="1" destOrd="0" parTransId="{5CB16CD7-56BB-4E8E-BEDA-30A9CDA35A00}" sibTransId="{3F3A4B78-C44A-4BE6-8CFD-B86801896E28}"/>
    <dgm:cxn modelId="{D869C1FE-AB82-4C55-8718-926F3CCE50B6}" srcId="{48311734-9620-429C-A1A3-2C6F8685DB05}" destId="{5BCB17E4-6217-40B7-B6F5-05D2E868CEB4}" srcOrd="0" destOrd="0" parTransId="{9C7F0F62-DD78-4648-88AB-B40520C3F45A}" sibTransId="{B362D2B7-07C0-4E46-989E-043CC89FA9AC}"/>
    <dgm:cxn modelId="{3F3C64E0-DA14-E246-AEDD-AD598428F07B}" type="presParOf" srcId="{8B690B90-E30E-9740-B052-E6BB7460DDD1}" destId="{AFDB082C-0132-F744-808D-8EEA691F1BFD}" srcOrd="0" destOrd="0" presId="urn:microsoft.com/office/officeart/2005/8/layout/vList5"/>
    <dgm:cxn modelId="{52288B5D-998D-324D-8E5A-F621590ADCC9}" type="presParOf" srcId="{AFDB082C-0132-F744-808D-8EEA691F1BFD}" destId="{E7E7A1F7-BCC7-1A47-8486-BFE1CC47EE90}" srcOrd="0" destOrd="0" presId="urn:microsoft.com/office/officeart/2005/8/layout/vList5"/>
    <dgm:cxn modelId="{CF54B553-B7C0-334D-87A6-B91EFF09470E}" type="presParOf" srcId="{AFDB082C-0132-F744-808D-8EEA691F1BFD}" destId="{6791C9AB-70B0-1A40-A6D6-82B7F5C9A9D0}" srcOrd="1" destOrd="0" presId="urn:microsoft.com/office/officeart/2005/8/layout/vList5"/>
    <dgm:cxn modelId="{62685DBA-0171-2344-B4B4-7615F9F310CD}" type="presParOf" srcId="{8B690B90-E30E-9740-B052-E6BB7460DDD1}" destId="{E4E9D0C1-F6D4-744C-85B2-A8F0A76F4DB8}" srcOrd="1" destOrd="0" presId="urn:microsoft.com/office/officeart/2005/8/layout/vList5"/>
    <dgm:cxn modelId="{84E3596F-9E0D-D542-8C28-79AB8D3AEE03}" type="presParOf" srcId="{8B690B90-E30E-9740-B052-E6BB7460DDD1}" destId="{65CC4DD2-E18F-1747-95BB-0835A9CCC508}" srcOrd="2" destOrd="0" presId="urn:microsoft.com/office/officeart/2005/8/layout/vList5"/>
    <dgm:cxn modelId="{6BA4DBA2-D346-A44B-BEA0-6A647A0536CD}" type="presParOf" srcId="{65CC4DD2-E18F-1747-95BB-0835A9CCC508}" destId="{3A4294E4-B32E-2C42-9371-47336A04EB2B}" srcOrd="0" destOrd="0" presId="urn:microsoft.com/office/officeart/2005/8/layout/vList5"/>
    <dgm:cxn modelId="{5FF99629-6574-7543-AFE2-31750D8C19E3}" type="presParOf" srcId="{65CC4DD2-E18F-1747-95BB-0835A9CCC508}" destId="{CB6E6CEE-D39B-9D43-8E8D-96347A9E762B}" srcOrd="1" destOrd="0" presId="urn:microsoft.com/office/officeart/2005/8/layout/vList5"/>
    <dgm:cxn modelId="{FF6DCE1B-EAB5-0F40-9064-7C7370A4986C}" type="presParOf" srcId="{8B690B90-E30E-9740-B052-E6BB7460DDD1}" destId="{54466D30-37A8-2144-A483-229EAC6A4523}" srcOrd="3" destOrd="0" presId="urn:microsoft.com/office/officeart/2005/8/layout/vList5"/>
    <dgm:cxn modelId="{0AC228E3-B9A0-2F41-9D4E-79DF3F57B567}" type="presParOf" srcId="{8B690B90-E30E-9740-B052-E6BB7460DDD1}" destId="{A5BA5513-139E-654C-AF50-4C22B6E167F6}" srcOrd="4" destOrd="0" presId="urn:microsoft.com/office/officeart/2005/8/layout/vList5"/>
    <dgm:cxn modelId="{AB9D2E2B-26E6-4D4E-9F93-615D39CA92B9}" type="presParOf" srcId="{A5BA5513-139E-654C-AF50-4C22B6E167F6}" destId="{3E06F247-6107-684B-B750-4AE07814B2AF}" srcOrd="0" destOrd="0" presId="urn:microsoft.com/office/officeart/2005/8/layout/vList5"/>
    <dgm:cxn modelId="{3A173485-AD3A-E043-A7C2-61D3398CAF09}" type="presParOf" srcId="{A5BA5513-139E-654C-AF50-4C22B6E167F6}" destId="{E85DEC37-DDF1-5346-AB8B-690F1CBD0C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D06ECA-9736-4A7A-9125-6FC57D13CAF7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6F72FE8-C48B-4CD1-AC4E-441BD44E231E}">
      <dgm:prSet/>
      <dgm:spPr/>
      <dgm:t>
        <a:bodyPr/>
        <a:lstStyle/>
        <a:p>
          <a:r>
            <a:rPr lang="en-US"/>
            <a:t>Begin</a:t>
          </a:r>
        </a:p>
      </dgm:t>
    </dgm:pt>
    <dgm:pt modelId="{74CF4A8B-0AD4-409F-A7B1-DB5ED131EE1B}" type="parTrans" cxnId="{64B8ACB4-5C24-4F02-A342-C97BAE76371F}">
      <dgm:prSet/>
      <dgm:spPr/>
      <dgm:t>
        <a:bodyPr/>
        <a:lstStyle/>
        <a:p>
          <a:endParaRPr lang="en-US"/>
        </a:p>
      </dgm:t>
    </dgm:pt>
    <dgm:pt modelId="{09317BD1-F480-444C-9F64-0B89A2E1DFA8}" type="sibTrans" cxnId="{64B8ACB4-5C24-4F02-A342-C97BAE76371F}">
      <dgm:prSet/>
      <dgm:spPr/>
      <dgm:t>
        <a:bodyPr/>
        <a:lstStyle/>
        <a:p>
          <a:endParaRPr lang="en-US"/>
        </a:p>
      </dgm:t>
    </dgm:pt>
    <dgm:pt modelId="{1355CABF-4581-42E4-AE41-CD6FC9C32300}">
      <dgm:prSet/>
      <dgm:spPr/>
      <dgm:t>
        <a:bodyPr/>
        <a:lstStyle/>
        <a:p>
          <a:r>
            <a:rPr lang="en-US"/>
            <a:t>Begin discussion early.</a:t>
          </a:r>
        </a:p>
      </dgm:t>
    </dgm:pt>
    <dgm:pt modelId="{1A0477D7-60B7-4A16-8A0F-3BE43E30A4CD}" type="parTrans" cxnId="{FEFF2119-4590-4D88-9BC7-0A738C499314}">
      <dgm:prSet/>
      <dgm:spPr/>
      <dgm:t>
        <a:bodyPr/>
        <a:lstStyle/>
        <a:p>
          <a:endParaRPr lang="en-US"/>
        </a:p>
      </dgm:t>
    </dgm:pt>
    <dgm:pt modelId="{F21D6362-F7DA-4CAC-95A0-45C6B54B73E4}" type="sibTrans" cxnId="{FEFF2119-4590-4D88-9BC7-0A738C499314}">
      <dgm:prSet/>
      <dgm:spPr/>
      <dgm:t>
        <a:bodyPr/>
        <a:lstStyle/>
        <a:p>
          <a:endParaRPr lang="en-US"/>
        </a:p>
      </dgm:t>
    </dgm:pt>
    <dgm:pt modelId="{E83E3690-C1F4-49FE-B871-F3AD2FABDEC5}">
      <dgm:prSet/>
      <dgm:spPr/>
      <dgm:t>
        <a:bodyPr/>
        <a:lstStyle/>
        <a:p>
          <a:r>
            <a:rPr lang="en-US"/>
            <a:t>Location, Size, On campus living, Financial Aid, Majors</a:t>
          </a:r>
        </a:p>
      </dgm:t>
    </dgm:pt>
    <dgm:pt modelId="{9CD62B46-E895-4AB0-9EC5-FCC39358E40A}" type="parTrans" cxnId="{9C5C397E-1FBE-40DC-BC7D-F27CB89B5A4F}">
      <dgm:prSet/>
      <dgm:spPr/>
      <dgm:t>
        <a:bodyPr/>
        <a:lstStyle/>
        <a:p>
          <a:endParaRPr lang="en-US"/>
        </a:p>
      </dgm:t>
    </dgm:pt>
    <dgm:pt modelId="{705D3EC6-D425-439A-AFFD-62E638C61077}" type="sibTrans" cxnId="{9C5C397E-1FBE-40DC-BC7D-F27CB89B5A4F}">
      <dgm:prSet/>
      <dgm:spPr/>
      <dgm:t>
        <a:bodyPr/>
        <a:lstStyle/>
        <a:p>
          <a:endParaRPr lang="en-US"/>
        </a:p>
      </dgm:t>
    </dgm:pt>
    <dgm:pt modelId="{A9412F1D-A231-40EE-9384-AADBB5F43479}">
      <dgm:prSet/>
      <dgm:spPr/>
      <dgm:t>
        <a:bodyPr/>
        <a:lstStyle/>
        <a:p>
          <a:r>
            <a:rPr lang="en-US"/>
            <a:t>Build</a:t>
          </a:r>
        </a:p>
      </dgm:t>
    </dgm:pt>
    <dgm:pt modelId="{A30EF845-1EB4-4053-9E82-88C9C7815C13}" type="parTrans" cxnId="{86D79338-12EE-44ED-8253-D9949CD0C935}">
      <dgm:prSet/>
      <dgm:spPr/>
      <dgm:t>
        <a:bodyPr/>
        <a:lstStyle/>
        <a:p>
          <a:endParaRPr lang="en-US"/>
        </a:p>
      </dgm:t>
    </dgm:pt>
    <dgm:pt modelId="{FAE3B339-2049-4481-8F63-B7E303FB65C3}" type="sibTrans" cxnId="{86D79338-12EE-44ED-8253-D9949CD0C935}">
      <dgm:prSet/>
      <dgm:spPr/>
      <dgm:t>
        <a:bodyPr/>
        <a:lstStyle/>
        <a:p>
          <a:endParaRPr lang="en-US"/>
        </a:p>
      </dgm:t>
    </dgm:pt>
    <dgm:pt modelId="{89D15549-32E2-4D4B-A746-6402AD1497C7}">
      <dgm:prSet/>
      <dgm:spPr/>
      <dgm:t>
        <a:bodyPr/>
        <a:lstStyle/>
        <a:p>
          <a:r>
            <a:rPr lang="en-US"/>
            <a:t>Build a mutual understanding of various expectations of student / parent</a:t>
          </a:r>
        </a:p>
      </dgm:t>
    </dgm:pt>
    <dgm:pt modelId="{E89DAC02-2BFB-4792-BA1F-B170F19C39E5}" type="parTrans" cxnId="{79C4E7D1-7FBA-4609-ACAC-717E6AF5D943}">
      <dgm:prSet/>
      <dgm:spPr/>
      <dgm:t>
        <a:bodyPr/>
        <a:lstStyle/>
        <a:p>
          <a:endParaRPr lang="en-US"/>
        </a:p>
      </dgm:t>
    </dgm:pt>
    <dgm:pt modelId="{022F35DB-0189-415B-BA24-96CDE6D6C1ED}" type="sibTrans" cxnId="{79C4E7D1-7FBA-4609-ACAC-717E6AF5D943}">
      <dgm:prSet/>
      <dgm:spPr/>
      <dgm:t>
        <a:bodyPr/>
        <a:lstStyle/>
        <a:p>
          <a:endParaRPr lang="en-US"/>
        </a:p>
      </dgm:t>
    </dgm:pt>
    <dgm:pt modelId="{6E636FEE-728A-4867-A4CF-FD730F60D8F9}">
      <dgm:prSet/>
      <dgm:spPr/>
      <dgm:t>
        <a:bodyPr/>
        <a:lstStyle/>
        <a:p>
          <a:r>
            <a:rPr lang="en-US"/>
            <a:t>Start</a:t>
          </a:r>
        </a:p>
      </dgm:t>
    </dgm:pt>
    <dgm:pt modelId="{3AD89128-D763-43E6-B0DC-DDCBAE64B93E}" type="parTrans" cxnId="{F0517463-1B88-4518-9E37-F01F4E5CDE84}">
      <dgm:prSet/>
      <dgm:spPr/>
      <dgm:t>
        <a:bodyPr/>
        <a:lstStyle/>
        <a:p>
          <a:endParaRPr lang="en-US"/>
        </a:p>
      </dgm:t>
    </dgm:pt>
    <dgm:pt modelId="{35CE90D8-71AC-4C54-9A12-EB98BDDBFE40}" type="sibTrans" cxnId="{F0517463-1B88-4518-9E37-F01F4E5CDE84}">
      <dgm:prSet/>
      <dgm:spPr/>
      <dgm:t>
        <a:bodyPr/>
        <a:lstStyle/>
        <a:p>
          <a:endParaRPr lang="en-US"/>
        </a:p>
      </dgm:t>
    </dgm:pt>
    <dgm:pt modelId="{9C9E9B3D-5AFE-4627-ACBA-18B2657D5A6E}">
      <dgm:prSet/>
      <dgm:spPr/>
      <dgm:t>
        <a:bodyPr/>
        <a:lstStyle/>
        <a:p>
          <a:r>
            <a:rPr lang="en-US" dirty="0"/>
            <a:t>Start conversation on realistic financial support / aid expectations</a:t>
          </a:r>
        </a:p>
      </dgm:t>
    </dgm:pt>
    <dgm:pt modelId="{9D564ED9-65AE-4B27-8058-B106E4C32534}" type="parTrans" cxnId="{C1FBCE78-EEF6-4064-B5DD-B24819C36DC3}">
      <dgm:prSet/>
      <dgm:spPr/>
      <dgm:t>
        <a:bodyPr/>
        <a:lstStyle/>
        <a:p>
          <a:endParaRPr lang="en-US"/>
        </a:p>
      </dgm:t>
    </dgm:pt>
    <dgm:pt modelId="{3618EA96-18B7-4D96-82F5-6A64365B3695}" type="sibTrans" cxnId="{C1FBCE78-EEF6-4064-B5DD-B24819C36DC3}">
      <dgm:prSet/>
      <dgm:spPr/>
      <dgm:t>
        <a:bodyPr/>
        <a:lstStyle/>
        <a:p>
          <a:endParaRPr lang="en-US"/>
        </a:p>
      </dgm:t>
    </dgm:pt>
    <dgm:pt modelId="{B1A36D19-7FC8-44CA-99AC-08D270BED6AB}">
      <dgm:prSet/>
      <dgm:spPr/>
      <dgm:t>
        <a:bodyPr/>
        <a:lstStyle/>
        <a:p>
          <a:r>
            <a:rPr lang="en-US"/>
            <a:t>Attend</a:t>
          </a:r>
        </a:p>
      </dgm:t>
    </dgm:pt>
    <dgm:pt modelId="{7562B7F1-97D9-4218-97B7-C04D56189139}" type="parTrans" cxnId="{1A6ED069-0E89-4EBF-9F3E-6E5944D36736}">
      <dgm:prSet/>
      <dgm:spPr/>
      <dgm:t>
        <a:bodyPr/>
        <a:lstStyle/>
        <a:p>
          <a:endParaRPr lang="en-US"/>
        </a:p>
      </dgm:t>
    </dgm:pt>
    <dgm:pt modelId="{94A948E7-10B0-4EE0-B683-A7E86F05B9D7}" type="sibTrans" cxnId="{1A6ED069-0E89-4EBF-9F3E-6E5944D36736}">
      <dgm:prSet/>
      <dgm:spPr/>
      <dgm:t>
        <a:bodyPr/>
        <a:lstStyle/>
        <a:p>
          <a:endParaRPr lang="en-US"/>
        </a:p>
      </dgm:t>
    </dgm:pt>
    <dgm:pt modelId="{4E48B99B-7EBF-4B76-87B9-13CD0ED0CDCD}">
      <dgm:prSet/>
      <dgm:spPr/>
      <dgm:t>
        <a:bodyPr/>
        <a:lstStyle/>
        <a:p>
          <a:r>
            <a:rPr lang="en-US"/>
            <a:t>Attend College Visits by admission counselors at El Paso High during your Junior year and Senior Year.</a:t>
          </a:r>
        </a:p>
      </dgm:t>
    </dgm:pt>
    <dgm:pt modelId="{3974E243-53B2-4483-8854-B59287CF6637}" type="parTrans" cxnId="{5B375537-8958-4794-BCD1-65122293454D}">
      <dgm:prSet/>
      <dgm:spPr/>
      <dgm:t>
        <a:bodyPr/>
        <a:lstStyle/>
        <a:p>
          <a:endParaRPr lang="en-US"/>
        </a:p>
      </dgm:t>
    </dgm:pt>
    <dgm:pt modelId="{A06DCB6A-E6B0-4BD9-A6A0-7D6337E124AC}" type="sibTrans" cxnId="{5B375537-8958-4794-BCD1-65122293454D}">
      <dgm:prSet/>
      <dgm:spPr/>
      <dgm:t>
        <a:bodyPr/>
        <a:lstStyle/>
        <a:p>
          <a:endParaRPr lang="en-US"/>
        </a:p>
      </dgm:t>
    </dgm:pt>
    <dgm:pt modelId="{A6E6AAC2-B3E2-294C-94DC-E7DE2D940536}" type="pres">
      <dgm:prSet presAssocID="{24D06ECA-9736-4A7A-9125-6FC57D13CAF7}" presName="Name0" presStyleCnt="0">
        <dgm:presLayoutVars>
          <dgm:dir/>
          <dgm:animLvl val="lvl"/>
          <dgm:resizeHandles val="exact"/>
        </dgm:presLayoutVars>
      </dgm:prSet>
      <dgm:spPr/>
    </dgm:pt>
    <dgm:pt modelId="{D66847A5-FFFB-B647-9640-471865D01C7D}" type="pres">
      <dgm:prSet presAssocID="{06F72FE8-C48B-4CD1-AC4E-441BD44E231E}" presName="linNode" presStyleCnt="0"/>
      <dgm:spPr/>
    </dgm:pt>
    <dgm:pt modelId="{4B73DDCB-8209-1E4D-BEED-5D99B63D7B38}" type="pres">
      <dgm:prSet presAssocID="{06F72FE8-C48B-4CD1-AC4E-441BD44E231E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A9F422C9-67F7-DC48-A6DB-23986D60D8E4}" type="pres">
      <dgm:prSet presAssocID="{06F72FE8-C48B-4CD1-AC4E-441BD44E231E}" presName="descendantText" presStyleLbl="alignNode1" presStyleIdx="0" presStyleCnt="4">
        <dgm:presLayoutVars>
          <dgm:bulletEnabled/>
        </dgm:presLayoutVars>
      </dgm:prSet>
      <dgm:spPr/>
    </dgm:pt>
    <dgm:pt modelId="{5DE234B8-FC6E-0F49-8FAA-7CB867C69E21}" type="pres">
      <dgm:prSet presAssocID="{09317BD1-F480-444C-9F64-0B89A2E1DFA8}" presName="sp" presStyleCnt="0"/>
      <dgm:spPr/>
    </dgm:pt>
    <dgm:pt modelId="{AA82D9FE-D5A5-5E4E-BAEB-2FBC3F48B9AD}" type="pres">
      <dgm:prSet presAssocID="{A9412F1D-A231-40EE-9384-AADBB5F43479}" presName="linNode" presStyleCnt="0"/>
      <dgm:spPr/>
    </dgm:pt>
    <dgm:pt modelId="{B34FAE08-FCA5-5842-9DCA-864B26179889}" type="pres">
      <dgm:prSet presAssocID="{A9412F1D-A231-40EE-9384-AADBB5F43479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95FFF157-2AED-9745-B759-21AD575C25C0}" type="pres">
      <dgm:prSet presAssocID="{A9412F1D-A231-40EE-9384-AADBB5F43479}" presName="descendantText" presStyleLbl="alignNode1" presStyleIdx="1" presStyleCnt="4">
        <dgm:presLayoutVars>
          <dgm:bulletEnabled/>
        </dgm:presLayoutVars>
      </dgm:prSet>
      <dgm:spPr/>
    </dgm:pt>
    <dgm:pt modelId="{6C592014-5175-0247-B831-E054B048A8BC}" type="pres">
      <dgm:prSet presAssocID="{FAE3B339-2049-4481-8F63-B7E303FB65C3}" presName="sp" presStyleCnt="0"/>
      <dgm:spPr/>
    </dgm:pt>
    <dgm:pt modelId="{608A9083-8815-204A-85FF-5FAE2B5DB72F}" type="pres">
      <dgm:prSet presAssocID="{6E636FEE-728A-4867-A4CF-FD730F60D8F9}" presName="linNode" presStyleCnt="0"/>
      <dgm:spPr/>
    </dgm:pt>
    <dgm:pt modelId="{35B3A78F-4C7F-984F-82D0-68262F02CD68}" type="pres">
      <dgm:prSet presAssocID="{6E636FEE-728A-4867-A4CF-FD730F60D8F9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290AB2F2-0DED-704C-BC0E-6D4A5AC9E55A}" type="pres">
      <dgm:prSet presAssocID="{6E636FEE-728A-4867-A4CF-FD730F60D8F9}" presName="descendantText" presStyleLbl="alignNode1" presStyleIdx="2" presStyleCnt="4">
        <dgm:presLayoutVars>
          <dgm:bulletEnabled/>
        </dgm:presLayoutVars>
      </dgm:prSet>
      <dgm:spPr/>
    </dgm:pt>
    <dgm:pt modelId="{3EBC2C7A-677C-3840-B7C1-408C4C38EE56}" type="pres">
      <dgm:prSet presAssocID="{35CE90D8-71AC-4C54-9A12-EB98BDDBFE40}" presName="sp" presStyleCnt="0"/>
      <dgm:spPr/>
    </dgm:pt>
    <dgm:pt modelId="{10A0BF88-D9B4-644A-BA4A-2C8AC8D8FB4F}" type="pres">
      <dgm:prSet presAssocID="{B1A36D19-7FC8-44CA-99AC-08D270BED6AB}" presName="linNode" presStyleCnt="0"/>
      <dgm:spPr/>
    </dgm:pt>
    <dgm:pt modelId="{2BF985DB-38C5-7244-804F-A3C1DDC99D98}" type="pres">
      <dgm:prSet presAssocID="{B1A36D19-7FC8-44CA-99AC-08D270BED6AB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9CDE5761-40CF-F341-A0B3-1D93E6A4DCE5}" type="pres">
      <dgm:prSet presAssocID="{B1A36D19-7FC8-44CA-99AC-08D270BED6AB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CFF76401-A416-CC45-BA2D-F3D2034AF733}" type="presOf" srcId="{6E636FEE-728A-4867-A4CF-FD730F60D8F9}" destId="{35B3A78F-4C7F-984F-82D0-68262F02CD68}" srcOrd="0" destOrd="0" presId="urn:microsoft.com/office/officeart/2016/7/layout/VerticalHollowActionList"/>
    <dgm:cxn modelId="{C09D6202-8295-364C-9DFF-4F6BB87D13F8}" type="presOf" srcId="{4E48B99B-7EBF-4B76-87B9-13CD0ED0CDCD}" destId="{9CDE5761-40CF-F341-A0B3-1D93E6A4DCE5}" srcOrd="0" destOrd="0" presId="urn:microsoft.com/office/officeart/2016/7/layout/VerticalHollowActionList"/>
    <dgm:cxn modelId="{8F91C30D-0470-8E4F-A70B-464DDC3545D0}" type="presOf" srcId="{9C9E9B3D-5AFE-4627-ACBA-18B2657D5A6E}" destId="{290AB2F2-0DED-704C-BC0E-6D4A5AC9E55A}" srcOrd="0" destOrd="0" presId="urn:microsoft.com/office/officeart/2016/7/layout/VerticalHollowActionList"/>
    <dgm:cxn modelId="{FEFF2119-4590-4D88-9BC7-0A738C499314}" srcId="{06F72FE8-C48B-4CD1-AC4E-441BD44E231E}" destId="{1355CABF-4581-42E4-AE41-CD6FC9C32300}" srcOrd="0" destOrd="0" parTransId="{1A0477D7-60B7-4A16-8A0F-3BE43E30A4CD}" sibTransId="{F21D6362-F7DA-4CAC-95A0-45C6B54B73E4}"/>
    <dgm:cxn modelId="{5B375537-8958-4794-BCD1-65122293454D}" srcId="{B1A36D19-7FC8-44CA-99AC-08D270BED6AB}" destId="{4E48B99B-7EBF-4B76-87B9-13CD0ED0CDCD}" srcOrd="0" destOrd="0" parTransId="{3974E243-53B2-4483-8854-B59287CF6637}" sibTransId="{A06DCB6A-E6B0-4BD9-A6A0-7D6337E124AC}"/>
    <dgm:cxn modelId="{86D79338-12EE-44ED-8253-D9949CD0C935}" srcId="{24D06ECA-9736-4A7A-9125-6FC57D13CAF7}" destId="{A9412F1D-A231-40EE-9384-AADBB5F43479}" srcOrd="1" destOrd="0" parTransId="{A30EF845-1EB4-4053-9E82-88C9C7815C13}" sibTransId="{FAE3B339-2049-4481-8F63-B7E303FB65C3}"/>
    <dgm:cxn modelId="{D4DE9253-3247-3F4E-B3AC-74A8CD2F048E}" type="presOf" srcId="{89D15549-32E2-4D4B-A746-6402AD1497C7}" destId="{95FFF157-2AED-9745-B759-21AD575C25C0}" srcOrd="0" destOrd="0" presId="urn:microsoft.com/office/officeart/2016/7/layout/VerticalHollowActionList"/>
    <dgm:cxn modelId="{7C4D5E5B-DCDF-E943-8484-2F0BC5FCFE00}" type="presOf" srcId="{B1A36D19-7FC8-44CA-99AC-08D270BED6AB}" destId="{2BF985DB-38C5-7244-804F-A3C1DDC99D98}" srcOrd="0" destOrd="0" presId="urn:microsoft.com/office/officeart/2016/7/layout/VerticalHollowActionList"/>
    <dgm:cxn modelId="{F0517463-1B88-4518-9E37-F01F4E5CDE84}" srcId="{24D06ECA-9736-4A7A-9125-6FC57D13CAF7}" destId="{6E636FEE-728A-4867-A4CF-FD730F60D8F9}" srcOrd="2" destOrd="0" parTransId="{3AD89128-D763-43E6-B0DC-DDCBAE64B93E}" sibTransId="{35CE90D8-71AC-4C54-9A12-EB98BDDBFE40}"/>
    <dgm:cxn modelId="{00790D68-E2A3-424A-8D89-293C4B16FAB9}" type="presOf" srcId="{06F72FE8-C48B-4CD1-AC4E-441BD44E231E}" destId="{4B73DDCB-8209-1E4D-BEED-5D99B63D7B38}" srcOrd="0" destOrd="0" presId="urn:microsoft.com/office/officeart/2016/7/layout/VerticalHollowActionList"/>
    <dgm:cxn modelId="{1A6ED069-0E89-4EBF-9F3E-6E5944D36736}" srcId="{24D06ECA-9736-4A7A-9125-6FC57D13CAF7}" destId="{B1A36D19-7FC8-44CA-99AC-08D270BED6AB}" srcOrd="3" destOrd="0" parTransId="{7562B7F1-97D9-4218-97B7-C04D56189139}" sibTransId="{94A948E7-10B0-4EE0-B683-A7E86F05B9D7}"/>
    <dgm:cxn modelId="{C1FBCE78-EEF6-4064-B5DD-B24819C36DC3}" srcId="{6E636FEE-728A-4867-A4CF-FD730F60D8F9}" destId="{9C9E9B3D-5AFE-4627-ACBA-18B2657D5A6E}" srcOrd="0" destOrd="0" parTransId="{9D564ED9-65AE-4B27-8058-B106E4C32534}" sibTransId="{3618EA96-18B7-4D96-82F5-6A64365B3695}"/>
    <dgm:cxn modelId="{9C5C397E-1FBE-40DC-BC7D-F27CB89B5A4F}" srcId="{1355CABF-4581-42E4-AE41-CD6FC9C32300}" destId="{E83E3690-C1F4-49FE-B871-F3AD2FABDEC5}" srcOrd="0" destOrd="0" parTransId="{9CD62B46-E895-4AB0-9EC5-FCC39358E40A}" sibTransId="{705D3EC6-D425-439A-AFFD-62E638C61077}"/>
    <dgm:cxn modelId="{387EF6AD-240F-7D4E-93C7-0753BA994277}" type="presOf" srcId="{A9412F1D-A231-40EE-9384-AADBB5F43479}" destId="{B34FAE08-FCA5-5842-9DCA-864B26179889}" srcOrd="0" destOrd="0" presId="urn:microsoft.com/office/officeart/2016/7/layout/VerticalHollowActionList"/>
    <dgm:cxn modelId="{84B889AE-8AE8-DD42-BE20-CFA5D5A41AB2}" type="presOf" srcId="{1355CABF-4581-42E4-AE41-CD6FC9C32300}" destId="{A9F422C9-67F7-DC48-A6DB-23986D60D8E4}" srcOrd="0" destOrd="0" presId="urn:microsoft.com/office/officeart/2016/7/layout/VerticalHollowActionList"/>
    <dgm:cxn modelId="{64B8ACB4-5C24-4F02-A342-C97BAE76371F}" srcId="{24D06ECA-9736-4A7A-9125-6FC57D13CAF7}" destId="{06F72FE8-C48B-4CD1-AC4E-441BD44E231E}" srcOrd="0" destOrd="0" parTransId="{74CF4A8B-0AD4-409F-A7B1-DB5ED131EE1B}" sibTransId="{09317BD1-F480-444C-9F64-0B89A2E1DFA8}"/>
    <dgm:cxn modelId="{CAFD2EB6-C5BF-9543-A159-69A2D6902D4A}" type="presOf" srcId="{E83E3690-C1F4-49FE-B871-F3AD2FABDEC5}" destId="{A9F422C9-67F7-DC48-A6DB-23986D60D8E4}" srcOrd="0" destOrd="1" presId="urn:microsoft.com/office/officeart/2016/7/layout/VerticalHollowActionList"/>
    <dgm:cxn modelId="{0ABAA6C7-7D33-1C42-8C55-8B87EF8590D3}" type="presOf" srcId="{24D06ECA-9736-4A7A-9125-6FC57D13CAF7}" destId="{A6E6AAC2-B3E2-294C-94DC-E7DE2D940536}" srcOrd="0" destOrd="0" presId="urn:microsoft.com/office/officeart/2016/7/layout/VerticalHollowActionList"/>
    <dgm:cxn modelId="{79C4E7D1-7FBA-4609-ACAC-717E6AF5D943}" srcId="{A9412F1D-A231-40EE-9384-AADBB5F43479}" destId="{89D15549-32E2-4D4B-A746-6402AD1497C7}" srcOrd="0" destOrd="0" parTransId="{E89DAC02-2BFB-4792-BA1F-B170F19C39E5}" sibTransId="{022F35DB-0189-415B-BA24-96CDE6D6C1ED}"/>
    <dgm:cxn modelId="{F667AFCA-264D-B443-A799-BB0B5FC4A31D}" type="presParOf" srcId="{A6E6AAC2-B3E2-294C-94DC-E7DE2D940536}" destId="{D66847A5-FFFB-B647-9640-471865D01C7D}" srcOrd="0" destOrd="0" presId="urn:microsoft.com/office/officeart/2016/7/layout/VerticalHollowActionList"/>
    <dgm:cxn modelId="{1738231C-FF29-4C43-91C4-46112CD2266E}" type="presParOf" srcId="{D66847A5-FFFB-B647-9640-471865D01C7D}" destId="{4B73DDCB-8209-1E4D-BEED-5D99B63D7B38}" srcOrd="0" destOrd="0" presId="urn:microsoft.com/office/officeart/2016/7/layout/VerticalHollowActionList"/>
    <dgm:cxn modelId="{36B91FA4-951B-9C4A-AA7A-CB74A8EC1CD0}" type="presParOf" srcId="{D66847A5-FFFB-B647-9640-471865D01C7D}" destId="{A9F422C9-67F7-DC48-A6DB-23986D60D8E4}" srcOrd="1" destOrd="0" presId="urn:microsoft.com/office/officeart/2016/7/layout/VerticalHollowActionList"/>
    <dgm:cxn modelId="{D8F77AC4-8FD4-F848-B712-D5B3B641AB23}" type="presParOf" srcId="{A6E6AAC2-B3E2-294C-94DC-E7DE2D940536}" destId="{5DE234B8-FC6E-0F49-8FAA-7CB867C69E21}" srcOrd="1" destOrd="0" presId="urn:microsoft.com/office/officeart/2016/7/layout/VerticalHollowActionList"/>
    <dgm:cxn modelId="{77D90387-4DB4-2B48-93C3-70600B82F2E0}" type="presParOf" srcId="{A6E6AAC2-B3E2-294C-94DC-E7DE2D940536}" destId="{AA82D9FE-D5A5-5E4E-BAEB-2FBC3F48B9AD}" srcOrd="2" destOrd="0" presId="urn:microsoft.com/office/officeart/2016/7/layout/VerticalHollowActionList"/>
    <dgm:cxn modelId="{EC5A1726-B122-B64A-8268-CBFFC153A54C}" type="presParOf" srcId="{AA82D9FE-D5A5-5E4E-BAEB-2FBC3F48B9AD}" destId="{B34FAE08-FCA5-5842-9DCA-864B26179889}" srcOrd="0" destOrd="0" presId="urn:microsoft.com/office/officeart/2016/7/layout/VerticalHollowActionList"/>
    <dgm:cxn modelId="{DE908206-EFC9-BE4A-81F9-7F8B25B1AC09}" type="presParOf" srcId="{AA82D9FE-D5A5-5E4E-BAEB-2FBC3F48B9AD}" destId="{95FFF157-2AED-9745-B759-21AD575C25C0}" srcOrd="1" destOrd="0" presId="urn:microsoft.com/office/officeart/2016/7/layout/VerticalHollowActionList"/>
    <dgm:cxn modelId="{0069366A-D49E-1048-8810-46CEEA3F9247}" type="presParOf" srcId="{A6E6AAC2-B3E2-294C-94DC-E7DE2D940536}" destId="{6C592014-5175-0247-B831-E054B048A8BC}" srcOrd="3" destOrd="0" presId="urn:microsoft.com/office/officeart/2016/7/layout/VerticalHollowActionList"/>
    <dgm:cxn modelId="{0DBE3C1C-4A37-A349-9747-358E79100C16}" type="presParOf" srcId="{A6E6AAC2-B3E2-294C-94DC-E7DE2D940536}" destId="{608A9083-8815-204A-85FF-5FAE2B5DB72F}" srcOrd="4" destOrd="0" presId="urn:microsoft.com/office/officeart/2016/7/layout/VerticalHollowActionList"/>
    <dgm:cxn modelId="{2CFEE63A-70DA-2546-A2D5-93736C221705}" type="presParOf" srcId="{608A9083-8815-204A-85FF-5FAE2B5DB72F}" destId="{35B3A78F-4C7F-984F-82D0-68262F02CD68}" srcOrd="0" destOrd="0" presId="urn:microsoft.com/office/officeart/2016/7/layout/VerticalHollowActionList"/>
    <dgm:cxn modelId="{E44BD406-75EF-4D41-BE08-54F422AE7694}" type="presParOf" srcId="{608A9083-8815-204A-85FF-5FAE2B5DB72F}" destId="{290AB2F2-0DED-704C-BC0E-6D4A5AC9E55A}" srcOrd="1" destOrd="0" presId="urn:microsoft.com/office/officeart/2016/7/layout/VerticalHollowActionList"/>
    <dgm:cxn modelId="{CC0A318C-E3C6-154F-9D3E-5DACC902D061}" type="presParOf" srcId="{A6E6AAC2-B3E2-294C-94DC-E7DE2D940536}" destId="{3EBC2C7A-677C-3840-B7C1-408C4C38EE56}" srcOrd="5" destOrd="0" presId="urn:microsoft.com/office/officeart/2016/7/layout/VerticalHollowActionList"/>
    <dgm:cxn modelId="{A6A9D2CE-49FE-2B48-ACE1-7300E7137B52}" type="presParOf" srcId="{A6E6AAC2-B3E2-294C-94DC-E7DE2D940536}" destId="{10A0BF88-D9B4-644A-BA4A-2C8AC8D8FB4F}" srcOrd="6" destOrd="0" presId="urn:microsoft.com/office/officeart/2016/7/layout/VerticalHollowActionList"/>
    <dgm:cxn modelId="{D9D935DB-2EF5-C443-8088-A941FF193B72}" type="presParOf" srcId="{10A0BF88-D9B4-644A-BA4A-2C8AC8D8FB4F}" destId="{2BF985DB-38C5-7244-804F-A3C1DDC99D98}" srcOrd="0" destOrd="0" presId="urn:microsoft.com/office/officeart/2016/7/layout/VerticalHollowActionList"/>
    <dgm:cxn modelId="{02A1F400-E50B-704E-960A-5255FC41DA5E}" type="presParOf" srcId="{10A0BF88-D9B4-644A-BA4A-2C8AC8D8FB4F}" destId="{9CDE5761-40CF-F341-A0B3-1D93E6A4DCE5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312A55-2E7B-478D-B6D5-8D0171B57D86}" type="doc">
      <dgm:prSet loTypeId="urn:microsoft.com/office/officeart/2005/8/layout/process5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5BA0333E-F73E-455D-8057-21B4AADF05FD}">
      <dgm:prSet custT="1"/>
      <dgm:spPr/>
      <dgm:t>
        <a:bodyPr/>
        <a:lstStyle/>
        <a:p>
          <a:r>
            <a:rPr lang="en-US" sz="1600" b="1" dirty="0"/>
            <a:t>Work on essays and resume during the summer</a:t>
          </a:r>
          <a:r>
            <a:rPr lang="en-US" sz="1300" b="1" dirty="0"/>
            <a:t>. </a:t>
          </a:r>
          <a:endParaRPr lang="en-US" sz="1300" dirty="0"/>
        </a:p>
      </dgm:t>
    </dgm:pt>
    <dgm:pt modelId="{EEE9F74D-3D1C-42D7-A984-D7720C8A3AA8}" type="parTrans" cxnId="{080542AF-DEEB-4BB1-93D0-5EFF25748053}">
      <dgm:prSet/>
      <dgm:spPr/>
      <dgm:t>
        <a:bodyPr/>
        <a:lstStyle/>
        <a:p>
          <a:endParaRPr lang="en-US"/>
        </a:p>
      </dgm:t>
    </dgm:pt>
    <dgm:pt modelId="{524D3152-29CC-4034-9FF2-2FE896210A56}" type="sibTrans" cxnId="{080542AF-DEEB-4BB1-93D0-5EFF25748053}">
      <dgm:prSet/>
      <dgm:spPr/>
      <dgm:t>
        <a:bodyPr/>
        <a:lstStyle/>
        <a:p>
          <a:endParaRPr lang="en-US"/>
        </a:p>
      </dgm:t>
    </dgm:pt>
    <dgm:pt modelId="{14B8A8A2-943D-4682-B6E4-7BD87BC11923}">
      <dgm:prSet custT="1"/>
      <dgm:spPr/>
      <dgm:t>
        <a:bodyPr/>
        <a:lstStyle/>
        <a:p>
          <a:r>
            <a:rPr lang="en-US" sz="1600" b="1" dirty="0"/>
            <a:t>Keep calendar of application deadlines; use spreadsheet. </a:t>
          </a:r>
          <a:endParaRPr lang="en-US" sz="1600" dirty="0"/>
        </a:p>
      </dgm:t>
    </dgm:pt>
    <dgm:pt modelId="{2997023B-9449-449D-9189-65BD636697C1}" type="parTrans" cxnId="{DF142812-427E-4386-90CD-E17F47B85D4F}">
      <dgm:prSet/>
      <dgm:spPr/>
      <dgm:t>
        <a:bodyPr/>
        <a:lstStyle/>
        <a:p>
          <a:endParaRPr lang="en-US"/>
        </a:p>
      </dgm:t>
    </dgm:pt>
    <dgm:pt modelId="{321E783E-E210-4E1C-B0A1-7B84517609A2}" type="sibTrans" cxnId="{DF142812-427E-4386-90CD-E17F47B85D4F}">
      <dgm:prSet/>
      <dgm:spPr/>
      <dgm:t>
        <a:bodyPr/>
        <a:lstStyle/>
        <a:p>
          <a:endParaRPr lang="en-US"/>
        </a:p>
      </dgm:t>
    </dgm:pt>
    <dgm:pt modelId="{29B3D164-9B70-4EA9-A36B-4183E070C403}">
      <dgm:prSet custT="1"/>
      <dgm:spPr/>
      <dgm:t>
        <a:bodyPr/>
        <a:lstStyle/>
        <a:p>
          <a:r>
            <a:rPr lang="en-US" sz="1400" b="1" dirty="0"/>
            <a:t>Review </a:t>
          </a:r>
          <a:r>
            <a:rPr lang="en-US" sz="1400" b="1" dirty="0" err="1"/>
            <a:t>ephscollege.weebly.com</a:t>
          </a:r>
          <a:r>
            <a:rPr lang="en-US" sz="1400" b="1" dirty="0"/>
            <a:t> and make a spreadsheet of scholarships for which you qualify and their deadlines.</a:t>
          </a:r>
          <a:endParaRPr lang="en-US" sz="1400" dirty="0"/>
        </a:p>
      </dgm:t>
    </dgm:pt>
    <dgm:pt modelId="{278B4F6C-DD2C-4F0F-B4A1-392BC5055BF3}" type="parTrans" cxnId="{41D0801A-FD17-4097-B4B0-ACF8E3A54D8D}">
      <dgm:prSet/>
      <dgm:spPr/>
      <dgm:t>
        <a:bodyPr/>
        <a:lstStyle/>
        <a:p>
          <a:endParaRPr lang="en-US"/>
        </a:p>
      </dgm:t>
    </dgm:pt>
    <dgm:pt modelId="{F079EC69-5859-4D95-A403-9D7A327EC64F}" type="sibTrans" cxnId="{41D0801A-FD17-4097-B4B0-ACF8E3A54D8D}">
      <dgm:prSet/>
      <dgm:spPr/>
      <dgm:t>
        <a:bodyPr/>
        <a:lstStyle/>
        <a:p>
          <a:endParaRPr lang="en-US"/>
        </a:p>
      </dgm:t>
    </dgm:pt>
    <dgm:pt modelId="{EF8220CA-D5B6-412A-BD01-72887956D7C9}">
      <dgm:prSet custT="1"/>
      <dgm:spPr/>
      <dgm:t>
        <a:bodyPr/>
        <a:lstStyle/>
        <a:p>
          <a:r>
            <a:rPr lang="en-US" sz="1400" b="1" dirty="0"/>
            <a:t>If you have questions reach out to your counselor or Ms. Goldfarb, or call admissions office of university</a:t>
          </a:r>
          <a:endParaRPr lang="en-US" sz="1400" dirty="0"/>
        </a:p>
      </dgm:t>
    </dgm:pt>
    <dgm:pt modelId="{F7225127-5F67-4810-96FE-EEE7D4B5236A}" type="parTrans" cxnId="{D5A2B9F8-9093-4173-89AB-4A7492604090}">
      <dgm:prSet/>
      <dgm:spPr/>
      <dgm:t>
        <a:bodyPr/>
        <a:lstStyle/>
        <a:p>
          <a:endParaRPr lang="en-US"/>
        </a:p>
      </dgm:t>
    </dgm:pt>
    <dgm:pt modelId="{530D5CC9-F42B-4084-876E-26F8A92EAB58}" type="sibTrans" cxnId="{D5A2B9F8-9093-4173-89AB-4A7492604090}">
      <dgm:prSet/>
      <dgm:spPr/>
      <dgm:t>
        <a:bodyPr/>
        <a:lstStyle/>
        <a:p>
          <a:endParaRPr lang="en-US"/>
        </a:p>
      </dgm:t>
    </dgm:pt>
    <dgm:pt modelId="{D3977A9E-176B-4018-8A90-83B45E3D7920}">
      <dgm:prSet custT="1"/>
      <dgm:spPr/>
      <dgm:t>
        <a:bodyPr/>
        <a:lstStyle/>
        <a:p>
          <a:r>
            <a:rPr lang="en-US" sz="1600" b="1" dirty="0"/>
            <a:t>EARLY BIRD GETS THE WORM!</a:t>
          </a:r>
          <a:endParaRPr lang="en-US" sz="1600" dirty="0"/>
        </a:p>
      </dgm:t>
    </dgm:pt>
    <dgm:pt modelId="{D0DD75CF-D6E2-4CCC-AE94-ABAA624435E9}" type="parTrans" cxnId="{47F42237-6ABB-4145-916C-BC3D8DD4D0F0}">
      <dgm:prSet/>
      <dgm:spPr/>
      <dgm:t>
        <a:bodyPr/>
        <a:lstStyle/>
        <a:p>
          <a:endParaRPr lang="en-US"/>
        </a:p>
      </dgm:t>
    </dgm:pt>
    <dgm:pt modelId="{AAB7D5D1-0B3B-4944-89AC-2B2BB0627A70}" type="sibTrans" cxnId="{47F42237-6ABB-4145-916C-BC3D8DD4D0F0}">
      <dgm:prSet/>
      <dgm:spPr/>
      <dgm:t>
        <a:bodyPr/>
        <a:lstStyle/>
        <a:p>
          <a:endParaRPr lang="en-US"/>
        </a:p>
      </dgm:t>
    </dgm:pt>
    <dgm:pt modelId="{7A8C8871-4B70-8241-BD8E-126A7DB42DA3}" type="pres">
      <dgm:prSet presAssocID="{49312A55-2E7B-478D-B6D5-8D0171B57D86}" presName="diagram" presStyleCnt="0">
        <dgm:presLayoutVars>
          <dgm:dir/>
          <dgm:resizeHandles val="exact"/>
        </dgm:presLayoutVars>
      </dgm:prSet>
      <dgm:spPr/>
    </dgm:pt>
    <dgm:pt modelId="{4F020463-CC11-A743-A7B5-33DEB1E971D5}" type="pres">
      <dgm:prSet presAssocID="{5BA0333E-F73E-455D-8057-21B4AADF05FD}" presName="node" presStyleLbl="node1" presStyleIdx="0" presStyleCnt="5">
        <dgm:presLayoutVars>
          <dgm:bulletEnabled val="1"/>
        </dgm:presLayoutVars>
      </dgm:prSet>
      <dgm:spPr/>
    </dgm:pt>
    <dgm:pt modelId="{18739465-1B7B-0548-839F-36B98DE4BBA1}" type="pres">
      <dgm:prSet presAssocID="{524D3152-29CC-4034-9FF2-2FE896210A56}" presName="sibTrans" presStyleLbl="sibTrans2D1" presStyleIdx="0" presStyleCnt="4"/>
      <dgm:spPr/>
    </dgm:pt>
    <dgm:pt modelId="{D7EF6045-D8BD-9045-AB41-88A04D5E8B1F}" type="pres">
      <dgm:prSet presAssocID="{524D3152-29CC-4034-9FF2-2FE896210A56}" presName="connectorText" presStyleLbl="sibTrans2D1" presStyleIdx="0" presStyleCnt="4"/>
      <dgm:spPr/>
    </dgm:pt>
    <dgm:pt modelId="{FFEE3A3D-B577-B542-91FD-305946E2C963}" type="pres">
      <dgm:prSet presAssocID="{14B8A8A2-943D-4682-B6E4-7BD87BC11923}" presName="node" presStyleLbl="node1" presStyleIdx="1" presStyleCnt="5">
        <dgm:presLayoutVars>
          <dgm:bulletEnabled val="1"/>
        </dgm:presLayoutVars>
      </dgm:prSet>
      <dgm:spPr/>
    </dgm:pt>
    <dgm:pt modelId="{FC504285-09BE-854C-9D4D-FF11F101E9C5}" type="pres">
      <dgm:prSet presAssocID="{321E783E-E210-4E1C-B0A1-7B84517609A2}" presName="sibTrans" presStyleLbl="sibTrans2D1" presStyleIdx="1" presStyleCnt="4"/>
      <dgm:spPr/>
    </dgm:pt>
    <dgm:pt modelId="{EE06E190-7AC4-0A48-BE40-5CB883C6AACA}" type="pres">
      <dgm:prSet presAssocID="{321E783E-E210-4E1C-B0A1-7B84517609A2}" presName="connectorText" presStyleLbl="sibTrans2D1" presStyleIdx="1" presStyleCnt="4"/>
      <dgm:spPr/>
    </dgm:pt>
    <dgm:pt modelId="{7E8FB4C5-7EE7-074D-9A57-ED2405AEBD39}" type="pres">
      <dgm:prSet presAssocID="{29B3D164-9B70-4EA9-A36B-4183E070C403}" presName="node" presStyleLbl="node1" presStyleIdx="2" presStyleCnt="5">
        <dgm:presLayoutVars>
          <dgm:bulletEnabled val="1"/>
        </dgm:presLayoutVars>
      </dgm:prSet>
      <dgm:spPr/>
    </dgm:pt>
    <dgm:pt modelId="{46F7DCD2-565F-CD49-88E3-F8866AA89F92}" type="pres">
      <dgm:prSet presAssocID="{F079EC69-5859-4D95-A403-9D7A327EC64F}" presName="sibTrans" presStyleLbl="sibTrans2D1" presStyleIdx="2" presStyleCnt="4"/>
      <dgm:spPr/>
    </dgm:pt>
    <dgm:pt modelId="{46C84EF0-D0ED-6849-9A7A-226FC5D00994}" type="pres">
      <dgm:prSet presAssocID="{F079EC69-5859-4D95-A403-9D7A327EC64F}" presName="connectorText" presStyleLbl="sibTrans2D1" presStyleIdx="2" presStyleCnt="4"/>
      <dgm:spPr/>
    </dgm:pt>
    <dgm:pt modelId="{B98205DA-FAC9-B547-8D34-25ECF9A36D6B}" type="pres">
      <dgm:prSet presAssocID="{EF8220CA-D5B6-412A-BD01-72887956D7C9}" presName="node" presStyleLbl="node1" presStyleIdx="3" presStyleCnt="5">
        <dgm:presLayoutVars>
          <dgm:bulletEnabled val="1"/>
        </dgm:presLayoutVars>
      </dgm:prSet>
      <dgm:spPr/>
    </dgm:pt>
    <dgm:pt modelId="{EDAD7306-53BA-9F4A-A01E-9BB2F5A6CCA7}" type="pres">
      <dgm:prSet presAssocID="{530D5CC9-F42B-4084-876E-26F8A92EAB58}" presName="sibTrans" presStyleLbl="sibTrans2D1" presStyleIdx="3" presStyleCnt="4"/>
      <dgm:spPr/>
    </dgm:pt>
    <dgm:pt modelId="{C9AED296-4C39-AB46-9AE5-D6736584D374}" type="pres">
      <dgm:prSet presAssocID="{530D5CC9-F42B-4084-876E-26F8A92EAB58}" presName="connectorText" presStyleLbl="sibTrans2D1" presStyleIdx="3" presStyleCnt="4"/>
      <dgm:spPr/>
    </dgm:pt>
    <dgm:pt modelId="{DCEB5F59-492F-C04E-B410-FBE542771527}" type="pres">
      <dgm:prSet presAssocID="{D3977A9E-176B-4018-8A90-83B45E3D7920}" presName="node" presStyleLbl="node1" presStyleIdx="4" presStyleCnt="5">
        <dgm:presLayoutVars>
          <dgm:bulletEnabled val="1"/>
        </dgm:presLayoutVars>
      </dgm:prSet>
      <dgm:spPr/>
    </dgm:pt>
  </dgm:ptLst>
  <dgm:cxnLst>
    <dgm:cxn modelId="{1D0E5401-EBD0-4844-BE5D-192F633BF24F}" type="presOf" srcId="{321E783E-E210-4E1C-B0A1-7B84517609A2}" destId="{EE06E190-7AC4-0A48-BE40-5CB883C6AACA}" srcOrd="1" destOrd="0" presId="urn:microsoft.com/office/officeart/2005/8/layout/process5"/>
    <dgm:cxn modelId="{DF142812-427E-4386-90CD-E17F47B85D4F}" srcId="{49312A55-2E7B-478D-B6D5-8D0171B57D86}" destId="{14B8A8A2-943D-4682-B6E4-7BD87BC11923}" srcOrd="1" destOrd="0" parTransId="{2997023B-9449-449D-9189-65BD636697C1}" sibTransId="{321E783E-E210-4E1C-B0A1-7B84517609A2}"/>
    <dgm:cxn modelId="{41D0801A-FD17-4097-B4B0-ACF8E3A54D8D}" srcId="{49312A55-2E7B-478D-B6D5-8D0171B57D86}" destId="{29B3D164-9B70-4EA9-A36B-4183E070C403}" srcOrd="2" destOrd="0" parTransId="{278B4F6C-DD2C-4F0F-B4A1-392BC5055BF3}" sibTransId="{F079EC69-5859-4D95-A403-9D7A327EC64F}"/>
    <dgm:cxn modelId="{237CA831-C1ED-2C43-9FCC-9E07F0E67051}" type="presOf" srcId="{D3977A9E-176B-4018-8A90-83B45E3D7920}" destId="{DCEB5F59-492F-C04E-B410-FBE542771527}" srcOrd="0" destOrd="0" presId="urn:microsoft.com/office/officeart/2005/8/layout/process5"/>
    <dgm:cxn modelId="{47F42237-6ABB-4145-916C-BC3D8DD4D0F0}" srcId="{49312A55-2E7B-478D-B6D5-8D0171B57D86}" destId="{D3977A9E-176B-4018-8A90-83B45E3D7920}" srcOrd="4" destOrd="0" parTransId="{D0DD75CF-D6E2-4CCC-AE94-ABAA624435E9}" sibTransId="{AAB7D5D1-0B3B-4944-89AC-2B2BB0627A70}"/>
    <dgm:cxn modelId="{539E5D40-8982-D744-88D9-A1F3CCEE695C}" type="presOf" srcId="{F079EC69-5859-4D95-A403-9D7A327EC64F}" destId="{46F7DCD2-565F-CD49-88E3-F8866AA89F92}" srcOrd="0" destOrd="0" presId="urn:microsoft.com/office/officeart/2005/8/layout/process5"/>
    <dgm:cxn modelId="{8495A441-1AAD-1D4D-961F-578CE1FC20C5}" type="presOf" srcId="{524D3152-29CC-4034-9FF2-2FE896210A56}" destId="{D7EF6045-D8BD-9045-AB41-88A04D5E8B1F}" srcOrd="1" destOrd="0" presId="urn:microsoft.com/office/officeart/2005/8/layout/process5"/>
    <dgm:cxn modelId="{E72C1053-BA2E-BF45-AE9C-9E8555672EF4}" type="presOf" srcId="{49312A55-2E7B-478D-B6D5-8D0171B57D86}" destId="{7A8C8871-4B70-8241-BD8E-126A7DB42DA3}" srcOrd="0" destOrd="0" presId="urn:microsoft.com/office/officeart/2005/8/layout/process5"/>
    <dgm:cxn modelId="{59FD536F-448A-E34E-A99D-EBEB8B494C74}" type="presOf" srcId="{524D3152-29CC-4034-9FF2-2FE896210A56}" destId="{18739465-1B7B-0548-839F-36B98DE4BBA1}" srcOrd="0" destOrd="0" presId="urn:microsoft.com/office/officeart/2005/8/layout/process5"/>
    <dgm:cxn modelId="{E2694B7A-4068-2A44-A324-772DED6EAE58}" type="presOf" srcId="{530D5CC9-F42B-4084-876E-26F8A92EAB58}" destId="{C9AED296-4C39-AB46-9AE5-D6736584D374}" srcOrd="1" destOrd="0" presId="urn:microsoft.com/office/officeart/2005/8/layout/process5"/>
    <dgm:cxn modelId="{617AA28F-D679-4F43-9782-F7C1BB090622}" type="presOf" srcId="{321E783E-E210-4E1C-B0A1-7B84517609A2}" destId="{FC504285-09BE-854C-9D4D-FF11F101E9C5}" srcOrd="0" destOrd="0" presId="urn:microsoft.com/office/officeart/2005/8/layout/process5"/>
    <dgm:cxn modelId="{16CDC2A2-BA92-524F-AC15-42BF5FBDCD33}" type="presOf" srcId="{530D5CC9-F42B-4084-876E-26F8A92EAB58}" destId="{EDAD7306-53BA-9F4A-A01E-9BB2F5A6CCA7}" srcOrd="0" destOrd="0" presId="urn:microsoft.com/office/officeart/2005/8/layout/process5"/>
    <dgm:cxn modelId="{E58DB9A9-4F6E-6341-903D-D2332254F5C7}" type="presOf" srcId="{14B8A8A2-943D-4682-B6E4-7BD87BC11923}" destId="{FFEE3A3D-B577-B542-91FD-305946E2C963}" srcOrd="0" destOrd="0" presId="urn:microsoft.com/office/officeart/2005/8/layout/process5"/>
    <dgm:cxn modelId="{080542AF-DEEB-4BB1-93D0-5EFF25748053}" srcId="{49312A55-2E7B-478D-B6D5-8D0171B57D86}" destId="{5BA0333E-F73E-455D-8057-21B4AADF05FD}" srcOrd="0" destOrd="0" parTransId="{EEE9F74D-3D1C-42D7-A984-D7720C8A3AA8}" sibTransId="{524D3152-29CC-4034-9FF2-2FE896210A56}"/>
    <dgm:cxn modelId="{F611AFB5-3A15-444C-BAA1-16C1BF9B1167}" type="presOf" srcId="{F079EC69-5859-4D95-A403-9D7A327EC64F}" destId="{46C84EF0-D0ED-6849-9A7A-226FC5D00994}" srcOrd="1" destOrd="0" presId="urn:microsoft.com/office/officeart/2005/8/layout/process5"/>
    <dgm:cxn modelId="{EED0B7C2-B2E1-A448-9AE1-E8BB3F0E872E}" type="presOf" srcId="{EF8220CA-D5B6-412A-BD01-72887956D7C9}" destId="{B98205DA-FAC9-B547-8D34-25ECF9A36D6B}" srcOrd="0" destOrd="0" presId="urn:microsoft.com/office/officeart/2005/8/layout/process5"/>
    <dgm:cxn modelId="{7789D6D2-A6A7-2A45-AE4B-BA726A372064}" type="presOf" srcId="{29B3D164-9B70-4EA9-A36B-4183E070C403}" destId="{7E8FB4C5-7EE7-074D-9A57-ED2405AEBD39}" srcOrd="0" destOrd="0" presId="urn:microsoft.com/office/officeart/2005/8/layout/process5"/>
    <dgm:cxn modelId="{E3FB5DDB-0A01-A44D-A92C-AF24D5AEA941}" type="presOf" srcId="{5BA0333E-F73E-455D-8057-21B4AADF05FD}" destId="{4F020463-CC11-A743-A7B5-33DEB1E971D5}" srcOrd="0" destOrd="0" presId="urn:microsoft.com/office/officeart/2005/8/layout/process5"/>
    <dgm:cxn modelId="{D5A2B9F8-9093-4173-89AB-4A7492604090}" srcId="{49312A55-2E7B-478D-B6D5-8D0171B57D86}" destId="{EF8220CA-D5B6-412A-BD01-72887956D7C9}" srcOrd="3" destOrd="0" parTransId="{F7225127-5F67-4810-96FE-EEE7D4B5236A}" sibTransId="{530D5CC9-F42B-4084-876E-26F8A92EAB58}"/>
    <dgm:cxn modelId="{2A3623C0-5CEA-5D4C-B469-2F332DB5092E}" type="presParOf" srcId="{7A8C8871-4B70-8241-BD8E-126A7DB42DA3}" destId="{4F020463-CC11-A743-A7B5-33DEB1E971D5}" srcOrd="0" destOrd="0" presId="urn:microsoft.com/office/officeart/2005/8/layout/process5"/>
    <dgm:cxn modelId="{09D3E378-C95D-7A41-A3CF-3C8DA0C21A56}" type="presParOf" srcId="{7A8C8871-4B70-8241-BD8E-126A7DB42DA3}" destId="{18739465-1B7B-0548-839F-36B98DE4BBA1}" srcOrd="1" destOrd="0" presId="urn:microsoft.com/office/officeart/2005/8/layout/process5"/>
    <dgm:cxn modelId="{47B6488C-6173-6648-9DA1-E81A9F388D14}" type="presParOf" srcId="{18739465-1B7B-0548-839F-36B98DE4BBA1}" destId="{D7EF6045-D8BD-9045-AB41-88A04D5E8B1F}" srcOrd="0" destOrd="0" presId="urn:microsoft.com/office/officeart/2005/8/layout/process5"/>
    <dgm:cxn modelId="{DF9AE17C-298C-F945-8371-E4740088E6A5}" type="presParOf" srcId="{7A8C8871-4B70-8241-BD8E-126A7DB42DA3}" destId="{FFEE3A3D-B577-B542-91FD-305946E2C963}" srcOrd="2" destOrd="0" presId="urn:microsoft.com/office/officeart/2005/8/layout/process5"/>
    <dgm:cxn modelId="{351F91D9-78CA-C64A-9C45-4655421D1E1B}" type="presParOf" srcId="{7A8C8871-4B70-8241-BD8E-126A7DB42DA3}" destId="{FC504285-09BE-854C-9D4D-FF11F101E9C5}" srcOrd="3" destOrd="0" presId="urn:microsoft.com/office/officeart/2005/8/layout/process5"/>
    <dgm:cxn modelId="{5E7139FD-6340-564B-AA72-93DF1DD99FDF}" type="presParOf" srcId="{FC504285-09BE-854C-9D4D-FF11F101E9C5}" destId="{EE06E190-7AC4-0A48-BE40-5CB883C6AACA}" srcOrd="0" destOrd="0" presId="urn:microsoft.com/office/officeart/2005/8/layout/process5"/>
    <dgm:cxn modelId="{84299A0A-AD8F-BF42-829A-6EAB082FA1EC}" type="presParOf" srcId="{7A8C8871-4B70-8241-BD8E-126A7DB42DA3}" destId="{7E8FB4C5-7EE7-074D-9A57-ED2405AEBD39}" srcOrd="4" destOrd="0" presId="urn:microsoft.com/office/officeart/2005/8/layout/process5"/>
    <dgm:cxn modelId="{77A0D9F2-5B73-7D4C-A0EC-7D3EB860BDB5}" type="presParOf" srcId="{7A8C8871-4B70-8241-BD8E-126A7DB42DA3}" destId="{46F7DCD2-565F-CD49-88E3-F8866AA89F92}" srcOrd="5" destOrd="0" presId="urn:microsoft.com/office/officeart/2005/8/layout/process5"/>
    <dgm:cxn modelId="{BBFCCC63-38A7-F549-A64B-45B1F032907D}" type="presParOf" srcId="{46F7DCD2-565F-CD49-88E3-F8866AA89F92}" destId="{46C84EF0-D0ED-6849-9A7A-226FC5D00994}" srcOrd="0" destOrd="0" presId="urn:microsoft.com/office/officeart/2005/8/layout/process5"/>
    <dgm:cxn modelId="{4D947C88-B32D-C04F-B116-3B738817BF9F}" type="presParOf" srcId="{7A8C8871-4B70-8241-BD8E-126A7DB42DA3}" destId="{B98205DA-FAC9-B547-8D34-25ECF9A36D6B}" srcOrd="6" destOrd="0" presId="urn:microsoft.com/office/officeart/2005/8/layout/process5"/>
    <dgm:cxn modelId="{586A00CF-5048-1A4B-BFD0-B5EE80627C05}" type="presParOf" srcId="{7A8C8871-4B70-8241-BD8E-126A7DB42DA3}" destId="{EDAD7306-53BA-9F4A-A01E-9BB2F5A6CCA7}" srcOrd="7" destOrd="0" presId="urn:microsoft.com/office/officeart/2005/8/layout/process5"/>
    <dgm:cxn modelId="{271AD61E-3598-9541-AF2A-008E8D243A02}" type="presParOf" srcId="{EDAD7306-53BA-9F4A-A01E-9BB2F5A6CCA7}" destId="{C9AED296-4C39-AB46-9AE5-D6736584D374}" srcOrd="0" destOrd="0" presId="urn:microsoft.com/office/officeart/2005/8/layout/process5"/>
    <dgm:cxn modelId="{5FDA84C2-4AE4-2E4D-8D1B-5C0E67431B5E}" type="presParOf" srcId="{7A8C8871-4B70-8241-BD8E-126A7DB42DA3}" destId="{DCEB5F59-492F-C04E-B410-FBE54277152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B73E01-F64C-4C5F-9934-545F501E664E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C73DC82E-4768-4DCA-BAE3-899D29C2F52F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http://www.fafsa.gov</a:t>
          </a:r>
          <a:endParaRPr lang="en-US"/>
        </a:p>
      </dgm:t>
    </dgm:pt>
    <dgm:pt modelId="{148ECC6C-BDCA-47F9-A275-7FA1B599276F}" type="parTrans" cxnId="{3FEF025B-7F03-476A-8B96-EBD006DAE5D7}">
      <dgm:prSet/>
      <dgm:spPr/>
      <dgm:t>
        <a:bodyPr/>
        <a:lstStyle/>
        <a:p>
          <a:endParaRPr lang="en-US"/>
        </a:p>
      </dgm:t>
    </dgm:pt>
    <dgm:pt modelId="{CF77B095-D74C-496E-ADEF-AEA5AE32C69A}" type="sibTrans" cxnId="{3FEF025B-7F03-476A-8B96-EBD006DAE5D7}">
      <dgm:prSet/>
      <dgm:spPr/>
      <dgm:t>
        <a:bodyPr/>
        <a:lstStyle/>
        <a:p>
          <a:endParaRPr lang="en-US"/>
        </a:p>
      </dgm:t>
    </dgm:pt>
    <dgm:pt modelId="{10E4B5CD-91C6-4943-A109-7FE46C6309E5}">
      <dgm:prSet/>
      <dgm:spPr/>
      <dgm:t>
        <a:bodyPr/>
        <a:lstStyle/>
        <a:p>
          <a:r>
            <a:rPr lang="en-US" b="1"/>
            <a:t>Opens  October 1 of Graduating Year--FAFSA Night –   </a:t>
          </a:r>
          <a:endParaRPr lang="en-US"/>
        </a:p>
      </dgm:t>
    </dgm:pt>
    <dgm:pt modelId="{B851ADE2-B804-4103-B1F3-E3CA03EBA60B}" type="parTrans" cxnId="{E0C51468-7323-42CD-9586-15EFD3E337A2}">
      <dgm:prSet/>
      <dgm:spPr/>
      <dgm:t>
        <a:bodyPr/>
        <a:lstStyle/>
        <a:p>
          <a:endParaRPr lang="en-US"/>
        </a:p>
      </dgm:t>
    </dgm:pt>
    <dgm:pt modelId="{EC1A9C7C-077F-4B7A-ACCF-839360AFA308}" type="sibTrans" cxnId="{E0C51468-7323-42CD-9586-15EFD3E337A2}">
      <dgm:prSet/>
      <dgm:spPr/>
      <dgm:t>
        <a:bodyPr/>
        <a:lstStyle/>
        <a:p>
          <a:endParaRPr lang="en-US"/>
        </a:p>
      </dgm:t>
    </dgm:pt>
    <dgm:pt modelId="{6FB3E67E-37B7-48A1-9BD3-A1B0E44FBF87}">
      <dgm:prSet/>
      <dgm:spPr/>
      <dgm:t>
        <a:bodyPr/>
        <a:lstStyle/>
        <a:p>
          <a:r>
            <a:rPr lang="en-US" b="1"/>
            <a:t>A MUST DO for all seniors going to post-secondary education (trade school college or university).</a:t>
          </a:r>
          <a:endParaRPr lang="en-US"/>
        </a:p>
      </dgm:t>
    </dgm:pt>
    <dgm:pt modelId="{F4BE874C-2E13-4D67-8B09-054D5A97E519}" type="parTrans" cxnId="{F359A9AA-B398-426E-85F7-44A7D919AB14}">
      <dgm:prSet/>
      <dgm:spPr/>
      <dgm:t>
        <a:bodyPr/>
        <a:lstStyle/>
        <a:p>
          <a:endParaRPr lang="en-US"/>
        </a:p>
      </dgm:t>
    </dgm:pt>
    <dgm:pt modelId="{22B26158-99FB-42C3-B20F-119B801110C4}" type="sibTrans" cxnId="{F359A9AA-B398-426E-85F7-44A7D919AB14}">
      <dgm:prSet/>
      <dgm:spPr/>
      <dgm:t>
        <a:bodyPr/>
        <a:lstStyle/>
        <a:p>
          <a:endParaRPr lang="en-US"/>
        </a:p>
      </dgm:t>
    </dgm:pt>
    <dgm:pt modelId="{DB3DEBDA-44CD-4868-9CB0-3F06D0B61B0A}">
      <dgm:prSet/>
      <dgm:spPr/>
      <dgm:t>
        <a:bodyPr/>
        <a:lstStyle/>
        <a:p>
          <a:r>
            <a:rPr lang="en-US" b="1"/>
            <a:t>It’s Free – don’t pay for it! </a:t>
          </a:r>
          <a:endParaRPr lang="en-US"/>
        </a:p>
      </dgm:t>
    </dgm:pt>
    <dgm:pt modelId="{C7B3D7F5-155B-45E7-A481-E7C14D81806E}" type="parTrans" cxnId="{06ACE849-625B-4748-9BA3-103057B3931D}">
      <dgm:prSet/>
      <dgm:spPr/>
      <dgm:t>
        <a:bodyPr/>
        <a:lstStyle/>
        <a:p>
          <a:endParaRPr lang="en-US"/>
        </a:p>
      </dgm:t>
    </dgm:pt>
    <dgm:pt modelId="{C8554A88-507F-4EEB-A99E-AEC2D083981A}" type="sibTrans" cxnId="{06ACE849-625B-4748-9BA3-103057B3931D}">
      <dgm:prSet/>
      <dgm:spPr/>
      <dgm:t>
        <a:bodyPr/>
        <a:lstStyle/>
        <a:p>
          <a:endParaRPr lang="en-US"/>
        </a:p>
      </dgm:t>
    </dgm:pt>
    <dgm:pt modelId="{677E1A00-E7CD-4E8D-A5B2-6EC26A43ACE6}">
      <dgm:prSet/>
      <dgm:spPr/>
      <dgm:t>
        <a:bodyPr/>
        <a:lstStyle/>
        <a:p>
          <a:r>
            <a:rPr lang="en-US" b="1"/>
            <a:t>Students will get funding based on federal guidelines. </a:t>
          </a:r>
          <a:endParaRPr lang="en-US"/>
        </a:p>
      </dgm:t>
    </dgm:pt>
    <dgm:pt modelId="{1281D89A-F3C1-4638-B81F-F4937AE155E8}" type="parTrans" cxnId="{FE4E4B18-90FC-4B60-A98E-E016FB78A472}">
      <dgm:prSet/>
      <dgm:spPr/>
      <dgm:t>
        <a:bodyPr/>
        <a:lstStyle/>
        <a:p>
          <a:endParaRPr lang="en-US"/>
        </a:p>
      </dgm:t>
    </dgm:pt>
    <dgm:pt modelId="{4CC8D5FE-D723-47B4-A5B2-BC2E46935A11}" type="sibTrans" cxnId="{FE4E4B18-90FC-4B60-A98E-E016FB78A472}">
      <dgm:prSet/>
      <dgm:spPr/>
      <dgm:t>
        <a:bodyPr/>
        <a:lstStyle/>
        <a:p>
          <a:endParaRPr lang="en-US"/>
        </a:p>
      </dgm:t>
    </dgm:pt>
    <dgm:pt modelId="{6E5F9BC9-D7F9-46F0-9CC9-A052A89CDC08}">
      <dgm:prSet/>
      <dgm:spPr/>
      <dgm:t>
        <a:bodyPr/>
        <a:lstStyle/>
        <a:p>
          <a:r>
            <a:rPr lang="en-US" b="1"/>
            <a:t>All Students should fill this out; many colleges and universities require it despite family income. </a:t>
          </a:r>
          <a:endParaRPr lang="en-US"/>
        </a:p>
      </dgm:t>
    </dgm:pt>
    <dgm:pt modelId="{50842877-2AD0-4423-A5A5-C7EAB7F3D317}" type="parTrans" cxnId="{9F3F44E4-B011-4F88-A33A-FADD95AC9A31}">
      <dgm:prSet/>
      <dgm:spPr/>
      <dgm:t>
        <a:bodyPr/>
        <a:lstStyle/>
        <a:p>
          <a:endParaRPr lang="en-US"/>
        </a:p>
      </dgm:t>
    </dgm:pt>
    <dgm:pt modelId="{A188168F-6B4B-4FDA-A42B-D101036CB3D2}" type="sibTrans" cxnId="{9F3F44E4-B011-4F88-A33A-FADD95AC9A31}">
      <dgm:prSet/>
      <dgm:spPr/>
      <dgm:t>
        <a:bodyPr/>
        <a:lstStyle/>
        <a:p>
          <a:endParaRPr lang="en-US"/>
        </a:p>
      </dgm:t>
    </dgm:pt>
    <dgm:pt modelId="{C74A7AB2-5A95-A843-A8DC-0134814AC759}" type="pres">
      <dgm:prSet presAssocID="{8BB73E01-F64C-4C5F-9934-545F501E664E}" presName="vert0" presStyleCnt="0">
        <dgm:presLayoutVars>
          <dgm:dir/>
          <dgm:animOne val="branch"/>
          <dgm:animLvl val="lvl"/>
        </dgm:presLayoutVars>
      </dgm:prSet>
      <dgm:spPr/>
    </dgm:pt>
    <dgm:pt modelId="{BFD155B9-618B-EF41-9841-589B9FB4CD64}" type="pres">
      <dgm:prSet presAssocID="{C73DC82E-4768-4DCA-BAE3-899D29C2F52F}" presName="thickLine" presStyleLbl="alignNode1" presStyleIdx="0" presStyleCnt="1"/>
      <dgm:spPr/>
    </dgm:pt>
    <dgm:pt modelId="{0C58A558-1B57-9F4A-A773-C47FB6FCEBCA}" type="pres">
      <dgm:prSet presAssocID="{C73DC82E-4768-4DCA-BAE3-899D29C2F52F}" presName="horz1" presStyleCnt="0"/>
      <dgm:spPr/>
    </dgm:pt>
    <dgm:pt modelId="{36BAF20F-BAB4-5B4B-9389-7DA8B20E4A14}" type="pres">
      <dgm:prSet presAssocID="{C73DC82E-4768-4DCA-BAE3-899D29C2F52F}" presName="tx1" presStyleLbl="revTx" presStyleIdx="0" presStyleCnt="6"/>
      <dgm:spPr/>
    </dgm:pt>
    <dgm:pt modelId="{829E31DD-1943-6B4F-8B34-40600D478AE2}" type="pres">
      <dgm:prSet presAssocID="{C73DC82E-4768-4DCA-BAE3-899D29C2F52F}" presName="vert1" presStyleCnt="0"/>
      <dgm:spPr/>
    </dgm:pt>
    <dgm:pt modelId="{29FA1308-1F51-BB46-9D90-26F5C9D44677}" type="pres">
      <dgm:prSet presAssocID="{10E4B5CD-91C6-4943-A109-7FE46C6309E5}" presName="vertSpace2a" presStyleCnt="0"/>
      <dgm:spPr/>
    </dgm:pt>
    <dgm:pt modelId="{57DCB6B7-EF21-0345-B5A2-FFB2F4C76C7C}" type="pres">
      <dgm:prSet presAssocID="{10E4B5CD-91C6-4943-A109-7FE46C6309E5}" presName="horz2" presStyleCnt="0"/>
      <dgm:spPr/>
    </dgm:pt>
    <dgm:pt modelId="{7232D36D-B2C1-5F4B-97C7-861EFEA9B0B6}" type="pres">
      <dgm:prSet presAssocID="{10E4B5CD-91C6-4943-A109-7FE46C6309E5}" presName="horzSpace2" presStyleCnt="0"/>
      <dgm:spPr/>
    </dgm:pt>
    <dgm:pt modelId="{B2EB7A1B-6ED4-484C-B968-363C7ECE718C}" type="pres">
      <dgm:prSet presAssocID="{10E4B5CD-91C6-4943-A109-7FE46C6309E5}" presName="tx2" presStyleLbl="revTx" presStyleIdx="1" presStyleCnt="6"/>
      <dgm:spPr/>
    </dgm:pt>
    <dgm:pt modelId="{0EA204F5-D103-8746-9231-B56F79522A92}" type="pres">
      <dgm:prSet presAssocID="{10E4B5CD-91C6-4943-A109-7FE46C6309E5}" presName="vert2" presStyleCnt="0"/>
      <dgm:spPr/>
    </dgm:pt>
    <dgm:pt modelId="{61B90042-C099-B443-A9E0-ACF493236222}" type="pres">
      <dgm:prSet presAssocID="{10E4B5CD-91C6-4943-A109-7FE46C6309E5}" presName="thinLine2b" presStyleLbl="callout" presStyleIdx="0" presStyleCnt="5"/>
      <dgm:spPr/>
    </dgm:pt>
    <dgm:pt modelId="{6829A7B8-AE49-BE4F-87E2-929DEAFAC650}" type="pres">
      <dgm:prSet presAssocID="{10E4B5CD-91C6-4943-A109-7FE46C6309E5}" presName="vertSpace2b" presStyleCnt="0"/>
      <dgm:spPr/>
    </dgm:pt>
    <dgm:pt modelId="{910603F4-C72F-6841-99AE-D19312A12807}" type="pres">
      <dgm:prSet presAssocID="{6FB3E67E-37B7-48A1-9BD3-A1B0E44FBF87}" presName="horz2" presStyleCnt="0"/>
      <dgm:spPr/>
    </dgm:pt>
    <dgm:pt modelId="{5D22B68D-CDFC-024B-9BDC-99ACBC754B08}" type="pres">
      <dgm:prSet presAssocID="{6FB3E67E-37B7-48A1-9BD3-A1B0E44FBF87}" presName="horzSpace2" presStyleCnt="0"/>
      <dgm:spPr/>
    </dgm:pt>
    <dgm:pt modelId="{40666A92-5FDC-D445-BC1F-4A5213E4E438}" type="pres">
      <dgm:prSet presAssocID="{6FB3E67E-37B7-48A1-9BD3-A1B0E44FBF87}" presName="tx2" presStyleLbl="revTx" presStyleIdx="2" presStyleCnt="6"/>
      <dgm:spPr/>
    </dgm:pt>
    <dgm:pt modelId="{5C1E9DEA-1573-CA49-B9B0-AD919E691ACA}" type="pres">
      <dgm:prSet presAssocID="{6FB3E67E-37B7-48A1-9BD3-A1B0E44FBF87}" presName="vert2" presStyleCnt="0"/>
      <dgm:spPr/>
    </dgm:pt>
    <dgm:pt modelId="{A0FCFAB5-9AC6-4243-8456-B66338A26DDA}" type="pres">
      <dgm:prSet presAssocID="{6FB3E67E-37B7-48A1-9BD3-A1B0E44FBF87}" presName="thinLine2b" presStyleLbl="callout" presStyleIdx="1" presStyleCnt="5"/>
      <dgm:spPr/>
    </dgm:pt>
    <dgm:pt modelId="{14E3ECB4-6449-364B-89CE-EF5A01A5D948}" type="pres">
      <dgm:prSet presAssocID="{6FB3E67E-37B7-48A1-9BD3-A1B0E44FBF87}" presName="vertSpace2b" presStyleCnt="0"/>
      <dgm:spPr/>
    </dgm:pt>
    <dgm:pt modelId="{84C0D0DF-A0B8-3E43-A91D-99D4BB1AA56A}" type="pres">
      <dgm:prSet presAssocID="{DB3DEBDA-44CD-4868-9CB0-3F06D0B61B0A}" presName="horz2" presStyleCnt="0"/>
      <dgm:spPr/>
    </dgm:pt>
    <dgm:pt modelId="{257FF7D1-BEBD-4B43-AF83-2B6AF65E29F8}" type="pres">
      <dgm:prSet presAssocID="{DB3DEBDA-44CD-4868-9CB0-3F06D0B61B0A}" presName="horzSpace2" presStyleCnt="0"/>
      <dgm:spPr/>
    </dgm:pt>
    <dgm:pt modelId="{BFB9D2D2-2BF4-C648-873E-302A8C768374}" type="pres">
      <dgm:prSet presAssocID="{DB3DEBDA-44CD-4868-9CB0-3F06D0B61B0A}" presName="tx2" presStyleLbl="revTx" presStyleIdx="3" presStyleCnt="6"/>
      <dgm:spPr/>
    </dgm:pt>
    <dgm:pt modelId="{4F79C81D-B776-9042-9033-F4126FBF9E38}" type="pres">
      <dgm:prSet presAssocID="{DB3DEBDA-44CD-4868-9CB0-3F06D0B61B0A}" presName="vert2" presStyleCnt="0"/>
      <dgm:spPr/>
    </dgm:pt>
    <dgm:pt modelId="{3AE2E4C6-B80D-3F49-8CA3-7549184E8BFE}" type="pres">
      <dgm:prSet presAssocID="{DB3DEBDA-44CD-4868-9CB0-3F06D0B61B0A}" presName="thinLine2b" presStyleLbl="callout" presStyleIdx="2" presStyleCnt="5"/>
      <dgm:spPr/>
    </dgm:pt>
    <dgm:pt modelId="{3D1AA83B-59AC-7246-A471-A1E0A369E819}" type="pres">
      <dgm:prSet presAssocID="{DB3DEBDA-44CD-4868-9CB0-3F06D0B61B0A}" presName="vertSpace2b" presStyleCnt="0"/>
      <dgm:spPr/>
    </dgm:pt>
    <dgm:pt modelId="{91AD2C8C-5BCE-2C47-852E-564ABB5DA6E1}" type="pres">
      <dgm:prSet presAssocID="{677E1A00-E7CD-4E8D-A5B2-6EC26A43ACE6}" presName="horz2" presStyleCnt="0"/>
      <dgm:spPr/>
    </dgm:pt>
    <dgm:pt modelId="{C7FD16E3-2054-1B45-AAC1-9FCB94B18B35}" type="pres">
      <dgm:prSet presAssocID="{677E1A00-E7CD-4E8D-A5B2-6EC26A43ACE6}" presName="horzSpace2" presStyleCnt="0"/>
      <dgm:spPr/>
    </dgm:pt>
    <dgm:pt modelId="{B1BE8AA6-BF74-CC42-9C95-F49588EF58C5}" type="pres">
      <dgm:prSet presAssocID="{677E1A00-E7CD-4E8D-A5B2-6EC26A43ACE6}" presName="tx2" presStyleLbl="revTx" presStyleIdx="4" presStyleCnt="6"/>
      <dgm:spPr/>
    </dgm:pt>
    <dgm:pt modelId="{37C30572-8A5B-F340-8C61-C15E9ACA2B25}" type="pres">
      <dgm:prSet presAssocID="{677E1A00-E7CD-4E8D-A5B2-6EC26A43ACE6}" presName="vert2" presStyleCnt="0"/>
      <dgm:spPr/>
    </dgm:pt>
    <dgm:pt modelId="{B6503D2B-1584-8441-92F6-52077D4532A3}" type="pres">
      <dgm:prSet presAssocID="{677E1A00-E7CD-4E8D-A5B2-6EC26A43ACE6}" presName="thinLine2b" presStyleLbl="callout" presStyleIdx="3" presStyleCnt="5"/>
      <dgm:spPr/>
    </dgm:pt>
    <dgm:pt modelId="{F5B68C7F-5378-2B4B-8F44-3328857A8B35}" type="pres">
      <dgm:prSet presAssocID="{677E1A00-E7CD-4E8D-A5B2-6EC26A43ACE6}" presName="vertSpace2b" presStyleCnt="0"/>
      <dgm:spPr/>
    </dgm:pt>
    <dgm:pt modelId="{3E06E26A-9969-C148-9A87-598191B5133F}" type="pres">
      <dgm:prSet presAssocID="{6E5F9BC9-D7F9-46F0-9CC9-A052A89CDC08}" presName="horz2" presStyleCnt="0"/>
      <dgm:spPr/>
    </dgm:pt>
    <dgm:pt modelId="{0AA34058-4E50-CC4D-807C-1BB036793A4E}" type="pres">
      <dgm:prSet presAssocID="{6E5F9BC9-D7F9-46F0-9CC9-A052A89CDC08}" presName="horzSpace2" presStyleCnt="0"/>
      <dgm:spPr/>
    </dgm:pt>
    <dgm:pt modelId="{C53718C6-7D11-6547-8B3B-A0ADF57A9293}" type="pres">
      <dgm:prSet presAssocID="{6E5F9BC9-D7F9-46F0-9CC9-A052A89CDC08}" presName="tx2" presStyleLbl="revTx" presStyleIdx="5" presStyleCnt="6"/>
      <dgm:spPr/>
    </dgm:pt>
    <dgm:pt modelId="{05CBF169-2ADA-2447-8B3D-082DDB3D380F}" type="pres">
      <dgm:prSet presAssocID="{6E5F9BC9-D7F9-46F0-9CC9-A052A89CDC08}" presName="vert2" presStyleCnt="0"/>
      <dgm:spPr/>
    </dgm:pt>
    <dgm:pt modelId="{F01A9671-EC73-DE4C-9BDE-279857409447}" type="pres">
      <dgm:prSet presAssocID="{6E5F9BC9-D7F9-46F0-9CC9-A052A89CDC08}" presName="thinLine2b" presStyleLbl="callout" presStyleIdx="4" presStyleCnt="5"/>
      <dgm:spPr/>
    </dgm:pt>
    <dgm:pt modelId="{C5B86372-4F66-A74D-9EAE-CA61A1BB14DB}" type="pres">
      <dgm:prSet presAssocID="{6E5F9BC9-D7F9-46F0-9CC9-A052A89CDC08}" presName="vertSpace2b" presStyleCnt="0"/>
      <dgm:spPr/>
    </dgm:pt>
  </dgm:ptLst>
  <dgm:cxnLst>
    <dgm:cxn modelId="{FE4E4B18-90FC-4B60-A98E-E016FB78A472}" srcId="{C73DC82E-4768-4DCA-BAE3-899D29C2F52F}" destId="{677E1A00-E7CD-4E8D-A5B2-6EC26A43ACE6}" srcOrd="3" destOrd="0" parTransId="{1281D89A-F3C1-4638-B81F-F4937AE155E8}" sibTransId="{4CC8D5FE-D723-47B4-A5B2-BC2E46935A11}"/>
    <dgm:cxn modelId="{06ACE849-625B-4748-9BA3-103057B3931D}" srcId="{C73DC82E-4768-4DCA-BAE3-899D29C2F52F}" destId="{DB3DEBDA-44CD-4868-9CB0-3F06D0B61B0A}" srcOrd="2" destOrd="0" parTransId="{C7B3D7F5-155B-45E7-A481-E7C14D81806E}" sibTransId="{C8554A88-507F-4EEB-A99E-AEC2D083981A}"/>
    <dgm:cxn modelId="{81E8C250-4ABB-E24D-9A0E-4409B476377A}" type="presOf" srcId="{C73DC82E-4768-4DCA-BAE3-899D29C2F52F}" destId="{36BAF20F-BAB4-5B4B-9389-7DA8B20E4A14}" srcOrd="0" destOrd="0" presId="urn:microsoft.com/office/officeart/2008/layout/LinedList"/>
    <dgm:cxn modelId="{28B71D53-9519-8642-904A-208F09C44A10}" type="presOf" srcId="{677E1A00-E7CD-4E8D-A5B2-6EC26A43ACE6}" destId="{B1BE8AA6-BF74-CC42-9C95-F49588EF58C5}" srcOrd="0" destOrd="0" presId="urn:microsoft.com/office/officeart/2008/layout/LinedList"/>
    <dgm:cxn modelId="{3FEF025B-7F03-476A-8B96-EBD006DAE5D7}" srcId="{8BB73E01-F64C-4C5F-9934-545F501E664E}" destId="{C73DC82E-4768-4DCA-BAE3-899D29C2F52F}" srcOrd="0" destOrd="0" parTransId="{148ECC6C-BDCA-47F9-A275-7FA1B599276F}" sibTransId="{CF77B095-D74C-496E-ADEF-AEA5AE32C69A}"/>
    <dgm:cxn modelId="{E0C51468-7323-42CD-9586-15EFD3E337A2}" srcId="{C73DC82E-4768-4DCA-BAE3-899D29C2F52F}" destId="{10E4B5CD-91C6-4943-A109-7FE46C6309E5}" srcOrd="0" destOrd="0" parTransId="{B851ADE2-B804-4103-B1F3-E3CA03EBA60B}" sibTransId="{EC1A9C7C-077F-4B7A-ACCF-839360AFA308}"/>
    <dgm:cxn modelId="{9C7ABE74-6DBE-6B48-A965-2B8E96EB4130}" type="presOf" srcId="{6E5F9BC9-D7F9-46F0-9CC9-A052A89CDC08}" destId="{C53718C6-7D11-6547-8B3B-A0ADF57A9293}" srcOrd="0" destOrd="0" presId="urn:microsoft.com/office/officeart/2008/layout/LinedList"/>
    <dgm:cxn modelId="{972F4D86-E304-2546-AD48-BA16D588B1FC}" type="presOf" srcId="{6FB3E67E-37B7-48A1-9BD3-A1B0E44FBF87}" destId="{40666A92-5FDC-D445-BC1F-4A5213E4E438}" srcOrd="0" destOrd="0" presId="urn:microsoft.com/office/officeart/2008/layout/LinedList"/>
    <dgm:cxn modelId="{D445D49E-D4F2-994F-B36E-365B0FD44FE5}" type="presOf" srcId="{10E4B5CD-91C6-4943-A109-7FE46C6309E5}" destId="{B2EB7A1B-6ED4-484C-B968-363C7ECE718C}" srcOrd="0" destOrd="0" presId="urn:microsoft.com/office/officeart/2008/layout/LinedList"/>
    <dgm:cxn modelId="{F359A9AA-B398-426E-85F7-44A7D919AB14}" srcId="{C73DC82E-4768-4DCA-BAE3-899D29C2F52F}" destId="{6FB3E67E-37B7-48A1-9BD3-A1B0E44FBF87}" srcOrd="1" destOrd="0" parTransId="{F4BE874C-2E13-4D67-8B09-054D5A97E519}" sibTransId="{22B26158-99FB-42C3-B20F-119B801110C4}"/>
    <dgm:cxn modelId="{40AB2BC4-1BF7-9049-812A-784740D6B4E2}" type="presOf" srcId="{8BB73E01-F64C-4C5F-9934-545F501E664E}" destId="{C74A7AB2-5A95-A843-A8DC-0134814AC759}" srcOrd="0" destOrd="0" presId="urn:microsoft.com/office/officeart/2008/layout/LinedList"/>
    <dgm:cxn modelId="{9F3F44E4-B011-4F88-A33A-FADD95AC9A31}" srcId="{C73DC82E-4768-4DCA-BAE3-899D29C2F52F}" destId="{6E5F9BC9-D7F9-46F0-9CC9-A052A89CDC08}" srcOrd="4" destOrd="0" parTransId="{50842877-2AD0-4423-A5A5-C7EAB7F3D317}" sibTransId="{A188168F-6B4B-4FDA-A42B-D101036CB3D2}"/>
    <dgm:cxn modelId="{B78CBFFA-E6E6-764E-9E94-E76C77BD27A2}" type="presOf" srcId="{DB3DEBDA-44CD-4868-9CB0-3F06D0B61B0A}" destId="{BFB9D2D2-2BF4-C648-873E-302A8C768374}" srcOrd="0" destOrd="0" presId="urn:microsoft.com/office/officeart/2008/layout/LinedList"/>
    <dgm:cxn modelId="{6755D9FE-44A2-D74F-8B0A-165CCBA30F71}" type="presParOf" srcId="{C74A7AB2-5A95-A843-A8DC-0134814AC759}" destId="{BFD155B9-618B-EF41-9841-589B9FB4CD64}" srcOrd="0" destOrd="0" presId="urn:microsoft.com/office/officeart/2008/layout/LinedList"/>
    <dgm:cxn modelId="{15357CA2-1F22-4F4B-BF96-B51FB08AC1A1}" type="presParOf" srcId="{C74A7AB2-5A95-A843-A8DC-0134814AC759}" destId="{0C58A558-1B57-9F4A-A773-C47FB6FCEBCA}" srcOrd="1" destOrd="0" presId="urn:microsoft.com/office/officeart/2008/layout/LinedList"/>
    <dgm:cxn modelId="{D9036ABC-F18B-C148-9859-D6764F20BE40}" type="presParOf" srcId="{0C58A558-1B57-9F4A-A773-C47FB6FCEBCA}" destId="{36BAF20F-BAB4-5B4B-9389-7DA8B20E4A14}" srcOrd="0" destOrd="0" presId="urn:microsoft.com/office/officeart/2008/layout/LinedList"/>
    <dgm:cxn modelId="{BB6C258A-5231-444B-A2CF-966B314BF322}" type="presParOf" srcId="{0C58A558-1B57-9F4A-A773-C47FB6FCEBCA}" destId="{829E31DD-1943-6B4F-8B34-40600D478AE2}" srcOrd="1" destOrd="0" presId="urn:microsoft.com/office/officeart/2008/layout/LinedList"/>
    <dgm:cxn modelId="{8D71F159-70B5-4541-9915-96058EC47687}" type="presParOf" srcId="{829E31DD-1943-6B4F-8B34-40600D478AE2}" destId="{29FA1308-1F51-BB46-9D90-26F5C9D44677}" srcOrd="0" destOrd="0" presId="urn:microsoft.com/office/officeart/2008/layout/LinedList"/>
    <dgm:cxn modelId="{ADFC2B2C-C3D3-C94A-A42E-7FF9FD62D2AE}" type="presParOf" srcId="{829E31DD-1943-6B4F-8B34-40600D478AE2}" destId="{57DCB6B7-EF21-0345-B5A2-FFB2F4C76C7C}" srcOrd="1" destOrd="0" presId="urn:microsoft.com/office/officeart/2008/layout/LinedList"/>
    <dgm:cxn modelId="{A2F4A70C-C077-924E-AC78-18DB128570DE}" type="presParOf" srcId="{57DCB6B7-EF21-0345-B5A2-FFB2F4C76C7C}" destId="{7232D36D-B2C1-5F4B-97C7-861EFEA9B0B6}" srcOrd="0" destOrd="0" presId="urn:microsoft.com/office/officeart/2008/layout/LinedList"/>
    <dgm:cxn modelId="{58C288AD-CEE1-3843-A01B-D4354277F4D0}" type="presParOf" srcId="{57DCB6B7-EF21-0345-B5A2-FFB2F4C76C7C}" destId="{B2EB7A1B-6ED4-484C-B968-363C7ECE718C}" srcOrd="1" destOrd="0" presId="urn:microsoft.com/office/officeart/2008/layout/LinedList"/>
    <dgm:cxn modelId="{66947BD4-D158-3F4A-965A-9CBF5F7AD734}" type="presParOf" srcId="{57DCB6B7-EF21-0345-B5A2-FFB2F4C76C7C}" destId="{0EA204F5-D103-8746-9231-B56F79522A92}" srcOrd="2" destOrd="0" presId="urn:microsoft.com/office/officeart/2008/layout/LinedList"/>
    <dgm:cxn modelId="{4BCE40C6-69E7-5543-8524-CEE8AA3AE707}" type="presParOf" srcId="{829E31DD-1943-6B4F-8B34-40600D478AE2}" destId="{61B90042-C099-B443-A9E0-ACF493236222}" srcOrd="2" destOrd="0" presId="urn:microsoft.com/office/officeart/2008/layout/LinedList"/>
    <dgm:cxn modelId="{01EF5C8B-B805-554D-872D-F3210FAAE092}" type="presParOf" srcId="{829E31DD-1943-6B4F-8B34-40600D478AE2}" destId="{6829A7B8-AE49-BE4F-87E2-929DEAFAC650}" srcOrd="3" destOrd="0" presId="urn:microsoft.com/office/officeart/2008/layout/LinedList"/>
    <dgm:cxn modelId="{39381A97-08A3-C140-89F0-E918D9875E4D}" type="presParOf" srcId="{829E31DD-1943-6B4F-8B34-40600D478AE2}" destId="{910603F4-C72F-6841-99AE-D19312A12807}" srcOrd="4" destOrd="0" presId="urn:microsoft.com/office/officeart/2008/layout/LinedList"/>
    <dgm:cxn modelId="{9B54E66D-6AB1-CA44-9178-1A85B71522AA}" type="presParOf" srcId="{910603F4-C72F-6841-99AE-D19312A12807}" destId="{5D22B68D-CDFC-024B-9BDC-99ACBC754B08}" srcOrd="0" destOrd="0" presId="urn:microsoft.com/office/officeart/2008/layout/LinedList"/>
    <dgm:cxn modelId="{4655AF47-ABEF-FE40-A124-6519ED538B1A}" type="presParOf" srcId="{910603F4-C72F-6841-99AE-D19312A12807}" destId="{40666A92-5FDC-D445-BC1F-4A5213E4E438}" srcOrd="1" destOrd="0" presId="urn:microsoft.com/office/officeart/2008/layout/LinedList"/>
    <dgm:cxn modelId="{2D575F26-42AC-E14D-820D-00A48EF80A21}" type="presParOf" srcId="{910603F4-C72F-6841-99AE-D19312A12807}" destId="{5C1E9DEA-1573-CA49-B9B0-AD919E691ACA}" srcOrd="2" destOrd="0" presId="urn:microsoft.com/office/officeart/2008/layout/LinedList"/>
    <dgm:cxn modelId="{F751CE5F-A989-F946-B7E7-329366F47916}" type="presParOf" srcId="{829E31DD-1943-6B4F-8B34-40600D478AE2}" destId="{A0FCFAB5-9AC6-4243-8456-B66338A26DDA}" srcOrd="5" destOrd="0" presId="urn:microsoft.com/office/officeart/2008/layout/LinedList"/>
    <dgm:cxn modelId="{DC16FC09-F680-3547-B91E-4295DDE12235}" type="presParOf" srcId="{829E31DD-1943-6B4F-8B34-40600D478AE2}" destId="{14E3ECB4-6449-364B-89CE-EF5A01A5D948}" srcOrd="6" destOrd="0" presId="urn:microsoft.com/office/officeart/2008/layout/LinedList"/>
    <dgm:cxn modelId="{1CF20C47-9449-E048-9E1D-1D9D96EA3BB2}" type="presParOf" srcId="{829E31DD-1943-6B4F-8B34-40600D478AE2}" destId="{84C0D0DF-A0B8-3E43-A91D-99D4BB1AA56A}" srcOrd="7" destOrd="0" presId="urn:microsoft.com/office/officeart/2008/layout/LinedList"/>
    <dgm:cxn modelId="{1485FDC7-3FA5-4C41-BD88-A48C33CFA751}" type="presParOf" srcId="{84C0D0DF-A0B8-3E43-A91D-99D4BB1AA56A}" destId="{257FF7D1-BEBD-4B43-AF83-2B6AF65E29F8}" srcOrd="0" destOrd="0" presId="urn:microsoft.com/office/officeart/2008/layout/LinedList"/>
    <dgm:cxn modelId="{6D4FB536-229E-FE4D-BD1A-A9D592BAAAC4}" type="presParOf" srcId="{84C0D0DF-A0B8-3E43-A91D-99D4BB1AA56A}" destId="{BFB9D2D2-2BF4-C648-873E-302A8C768374}" srcOrd="1" destOrd="0" presId="urn:microsoft.com/office/officeart/2008/layout/LinedList"/>
    <dgm:cxn modelId="{A31E645E-739C-E741-AF0D-56E9D04817CE}" type="presParOf" srcId="{84C0D0DF-A0B8-3E43-A91D-99D4BB1AA56A}" destId="{4F79C81D-B776-9042-9033-F4126FBF9E38}" srcOrd="2" destOrd="0" presId="urn:microsoft.com/office/officeart/2008/layout/LinedList"/>
    <dgm:cxn modelId="{D50783B6-C99C-3A41-B7F5-95F92DB9BD24}" type="presParOf" srcId="{829E31DD-1943-6B4F-8B34-40600D478AE2}" destId="{3AE2E4C6-B80D-3F49-8CA3-7549184E8BFE}" srcOrd="8" destOrd="0" presId="urn:microsoft.com/office/officeart/2008/layout/LinedList"/>
    <dgm:cxn modelId="{F1CB1713-C3D0-3F43-9A22-070DE9A14D1D}" type="presParOf" srcId="{829E31DD-1943-6B4F-8B34-40600D478AE2}" destId="{3D1AA83B-59AC-7246-A471-A1E0A369E819}" srcOrd="9" destOrd="0" presId="urn:microsoft.com/office/officeart/2008/layout/LinedList"/>
    <dgm:cxn modelId="{F4A02327-88D0-244A-A3D1-9DD3E61E5B92}" type="presParOf" srcId="{829E31DD-1943-6B4F-8B34-40600D478AE2}" destId="{91AD2C8C-5BCE-2C47-852E-564ABB5DA6E1}" srcOrd="10" destOrd="0" presId="urn:microsoft.com/office/officeart/2008/layout/LinedList"/>
    <dgm:cxn modelId="{076C702F-3B45-754D-A9D1-0B7B48AE0D21}" type="presParOf" srcId="{91AD2C8C-5BCE-2C47-852E-564ABB5DA6E1}" destId="{C7FD16E3-2054-1B45-AAC1-9FCB94B18B35}" srcOrd="0" destOrd="0" presId="urn:microsoft.com/office/officeart/2008/layout/LinedList"/>
    <dgm:cxn modelId="{804588DB-39F6-4041-A5C4-60D1AA4FBC6D}" type="presParOf" srcId="{91AD2C8C-5BCE-2C47-852E-564ABB5DA6E1}" destId="{B1BE8AA6-BF74-CC42-9C95-F49588EF58C5}" srcOrd="1" destOrd="0" presId="urn:microsoft.com/office/officeart/2008/layout/LinedList"/>
    <dgm:cxn modelId="{F3383C85-A026-B842-90AA-E9C42540B3F3}" type="presParOf" srcId="{91AD2C8C-5BCE-2C47-852E-564ABB5DA6E1}" destId="{37C30572-8A5B-F340-8C61-C15E9ACA2B25}" srcOrd="2" destOrd="0" presId="urn:microsoft.com/office/officeart/2008/layout/LinedList"/>
    <dgm:cxn modelId="{172211A7-1110-AF49-A455-86AFAA505A0B}" type="presParOf" srcId="{829E31DD-1943-6B4F-8B34-40600D478AE2}" destId="{B6503D2B-1584-8441-92F6-52077D4532A3}" srcOrd="11" destOrd="0" presId="urn:microsoft.com/office/officeart/2008/layout/LinedList"/>
    <dgm:cxn modelId="{B0C3807A-E6D8-C24D-A91F-22FAFDD2CD02}" type="presParOf" srcId="{829E31DD-1943-6B4F-8B34-40600D478AE2}" destId="{F5B68C7F-5378-2B4B-8F44-3328857A8B35}" srcOrd="12" destOrd="0" presId="urn:microsoft.com/office/officeart/2008/layout/LinedList"/>
    <dgm:cxn modelId="{76401BE8-031D-8F4E-8C40-C483A394CB3B}" type="presParOf" srcId="{829E31DD-1943-6B4F-8B34-40600D478AE2}" destId="{3E06E26A-9969-C148-9A87-598191B5133F}" srcOrd="13" destOrd="0" presId="urn:microsoft.com/office/officeart/2008/layout/LinedList"/>
    <dgm:cxn modelId="{6AC2CD99-3567-8F40-9EC8-BA92FBF62BF0}" type="presParOf" srcId="{3E06E26A-9969-C148-9A87-598191B5133F}" destId="{0AA34058-4E50-CC4D-807C-1BB036793A4E}" srcOrd="0" destOrd="0" presId="urn:microsoft.com/office/officeart/2008/layout/LinedList"/>
    <dgm:cxn modelId="{9DCE5BA6-0C5B-6F4D-A670-A7F60C3D45EB}" type="presParOf" srcId="{3E06E26A-9969-C148-9A87-598191B5133F}" destId="{C53718C6-7D11-6547-8B3B-A0ADF57A9293}" srcOrd="1" destOrd="0" presId="urn:microsoft.com/office/officeart/2008/layout/LinedList"/>
    <dgm:cxn modelId="{FC988592-7C6B-3D4A-AA14-5DAC0D93B109}" type="presParOf" srcId="{3E06E26A-9969-C148-9A87-598191B5133F}" destId="{05CBF169-2ADA-2447-8B3D-082DDB3D380F}" srcOrd="2" destOrd="0" presId="urn:microsoft.com/office/officeart/2008/layout/LinedList"/>
    <dgm:cxn modelId="{CF47580B-9EC6-1B4A-9B58-431932616508}" type="presParOf" srcId="{829E31DD-1943-6B4F-8B34-40600D478AE2}" destId="{F01A9671-EC73-DE4C-9BDE-279857409447}" srcOrd="14" destOrd="0" presId="urn:microsoft.com/office/officeart/2008/layout/LinedList"/>
    <dgm:cxn modelId="{60171A63-9E2D-B74F-9C8C-9DE247EF9BA7}" type="presParOf" srcId="{829E31DD-1943-6B4F-8B34-40600D478AE2}" destId="{C5B86372-4F66-A74D-9EAE-CA61A1BB14D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9E29-AE5A-0841-91DC-3C764FF80771}">
      <dsp:nvSpPr>
        <dsp:cNvPr id="0" name=""/>
        <dsp:cNvSpPr/>
      </dsp:nvSpPr>
      <dsp:spPr>
        <a:xfrm rot="16200000">
          <a:off x="4189123" y="3448216"/>
          <a:ext cx="5635702" cy="23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0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Multidisciplinary</a:t>
          </a:r>
        </a:p>
      </dsp:txBody>
      <dsp:txXfrm>
        <a:off x="4189123" y="3448216"/>
        <a:ext cx="5635702" cy="233695"/>
      </dsp:txXfrm>
    </dsp:sp>
    <dsp:sp modelId="{4FC1A0F9-BCF1-FC41-8E57-7C9CF9D7AC39}">
      <dsp:nvSpPr>
        <dsp:cNvPr id="0" name=""/>
        <dsp:cNvSpPr/>
      </dsp:nvSpPr>
      <dsp:spPr>
        <a:xfrm>
          <a:off x="7155738" y="379624"/>
          <a:ext cx="1164052" cy="6536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206107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u="none" kern="1200">
              <a:solidFill>
                <a:schemeClr val="tx1"/>
              </a:solidFill>
            </a:rPr>
            <a:t>A - Workforce/Post-secondary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kern="1200">
              <a:solidFill>
                <a:schemeClr val="tx1"/>
              </a:solidFill>
            </a:rPr>
            <a:t>Combination of Other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0" i="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u="none" kern="1200">
              <a:solidFill>
                <a:schemeClr val="tx1"/>
              </a:solidFill>
            </a:rPr>
            <a:t>B - Core Concentration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4x4 core subjects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4 year of English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4 year of math 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4 year of science 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4 year of social studies 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u="none" kern="1200">
              <a:solidFill>
                <a:schemeClr val="tx1"/>
              </a:solidFill>
            </a:rPr>
            <a:t>C - Advanced (4 advance core)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4x4 core subjects with: 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AP courses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DC courses</a:t>
          </a:r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Pre/AP courses</a:t>
          </a:r>
        </a:p>
      </dsp:txBody>
      <dsp:txXfrm>
        <a:off x="7155738" y="379624"/>
        <a:ext cx="1164052" cy="6536343"/>
      </dsp:txXfrm>
    </dsp:sp>
    <dsp:sp modelId="{7264C668-7523-D941-97A7-69BF64BFA114}">
      <dsp:nvSpPr>
        <dsp:cNvPr id="0" name=""/>
        <dsp:cNvSpPr/>
      </dsp:nvSpPr>
      <dsp:spPr>
        <a:xfrm>
          <a:off x="7008331" y="219780"/>
          <a:ext cx="467391" cy="46739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808136-D1E5-9B48-9867-ADA31C339931}">
      <dsp:nvSpPr>
        <dsp:cNvPr id="0" name=""/>
        <dsp:cNvSpPr/>
      </dsp:nvSpPr>
      <dsp:spPr>
        <a:xfrm rot="16200000">
          <a:off x="-2557014" y="3286136"/>
          <a:ext cx="5457839" cy="34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0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STEM</a:t>
          </a:r>
        </a:p>
      </dsp:txBody>
      <dsp:txXfrm>
        <a:off x="-2557014" y="3286136"/>
        <a:ext cx="5457839" cy="343810"/>
      </dsp:txXfrm>
    </dsp:sp>
    <dsp:sp modelId="{C5E527B7-828C-2B41-B178-9C220760042C}">
      <dsp:nvSpPr>
        <dsp:cNvPr id="0" name=""/>
        <dsp:cNvSpPr/>
      </dsp:nvSpPr>
      <dsp:spPr>
        <a:xfrm>
          <a:off x="311620" y="355278"/>
          <a:ext cx="1164052" cy="65849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206107" rIns="56896" bIns="56896" numCol="1" spcCol="1270" anchor="t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A - CTE STEM Cluster (4 credits)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Robotics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Engineering/Design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Health Science CCTE Program </a:t>
          </a:r>
          <a:endParaRPr lang="en-US" sz="800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E - Computer Science Combo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 (4 credits)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Prin Engineering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Robotics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Comp Sci.</a:t>
          </a:r>
          <a:r>
            <a:rPr lang="en-US" sz="800" b="0" i="0" u="none" kern="1200" baseline="0">
              <a:solidFill>
                <a:schemeClr val="tx1"/>
              </a:solidFill>
            </a:rPr>
            <a:t> </a:t>
          </a:r>
          <a:r>
            <a:rPr lang="en-US" sz="800" b="0" i="0" u="none" kern="1200">
              <a:solidFill>
                <a:schemeClr val="tx1"/>
              </a:solidFill>
            </a:rPr>
            <a:t>OnRamps UT Austin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AP Comp. Sci. A</a:t>
          </a:r>
          <a:endParaRPr lang="en-US" sz="800" b="1" i="1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C - Math (5 credits)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Algebra 1</a:t>
          </a:r>
        </a:p>
        <a:p>
          <a:pPr marL="114300" marR="0" lvl="2" indent="-57150" algn="l" defTabSz="3556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800" b="0" i="0" kern="1200">
              <a:solidFill>
                <a:schemeClr val="tx1"/>
              </a:solidFill>
            </a:rPr>
            <a:t> Geometry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 Algebra II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Adv. Math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Adv. Math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D - Science (5 credits)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*Biology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*Chemistry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*Physics/ AP Physics/ Prin of Tech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u="none" kern="1200">
              <a:solidFill>
                <a:schemeClr val="tx1"/>
              </a:solidFill>
            </a:rPr>
            <a:t>Adv. Science</a:t>
          </a: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0" i="0" kern="1200">
              <a:solidFill>
                <a:schemeClr val="tx1"/>
              </a:solidFill>
            </a:rPr>
            <a:t>Adv. Science</a:t>
          </a: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D - Science -T-STEM Engineering ( 5 credits)</a:t>
          </a: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D - Science -T-STEM Biochemical (5 credits)</a:t>
          </a: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800" b="1" i="1" kern="1200">
              <a:solidFill>
                <a:schemeClr val="tx1"/>
              </a:solidFill>
            </a:rPr>
            <a:t>D - Science -T-STEM Environmental</a:t>
          </a:r>
          <a:r>
            <a:rPr lang="en-US" sz="800" b="1" i="1" kern="1200" baseline="0">
              <a:solidFill>
                <a:schemeClr val="tx1"/>
              </a:solidFill>
            </a:rPr>
            <a:t> </a:t>
          </a:r>
          <a:r>
            <a:rPr lang="en-US" sz="800" b="1" i="1" kern="1200">
              <a:solidFill>
                <a:schemeClr val="tx1"/>
              </a:solidFill>
            </a:rPr>
            <a:t>(5 credits)</a:t>
          </a: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114300" lvl="2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0" i="0" kern="1200">
            <a:solidFill>
              <a:schemeClr val="tx1"/>
            </a:solidFill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800" b="1" i="1" kern="1200">
            <a:solidFill>
              <a:schemeClr val="tx1"/>
            </a:solidFill>
          </a:endParaRPr>
        </a:p>
      </dsp:txBody>
      <dsp:txXfrm>
        <a:off x="311620" y="355278"/>
        <a:ext cx="1164052" cy="6584923"/>
      </dsp:txXfrm>
    </dsp:sp>
    <dsp:sp modelId="{6E4EDF1E-EC6E-C642-9A47-0DF252C14843}">
      <dsp:nvSpPr>
        <dsp:cNvPr id="0" name=""/>
        <dsp:cNvSpPr/>
      </dsp:nvSpPr>
      <dsp:spPr>
        <a:xfrm>
          <a:off x="0" y="284280"/>
          <a:ext cx="467391" cy="46739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FC153C-4E94-6E4B-82CC-B7F4AEED1B9B}">
      <dsp:nvSpPr>
        <dsp:cNvPr id="0" name=""/>
        <dsp:cNvSpPr/>
      </dsp:nvSpPr>
      <dsp:spPr>
        <a:xfrm rot="16200000">
          <a:off x="2392502" y="3398903"/>
          <a:ext cx="5635702" cy="23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0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Arts and Humanities</a:t>
          </a:r>
        </a:p>
      </dsp:txBody>
      <dsp:txXfrm>
        <a:off x="2392502" y="3398903"/>
        <a:ext cx="5635702" cy="233695"/>
      </dsp:txXfrm>
    </dsp:sp>
    <dsp:sp modelId="{D0D2E917-9885-D449-BA75-34E5FCE42D7F}">
      <dsp:nvSpPr>
        <dsp:cNvPr id="0" name=""/>
        <dsp:cNvSpPr/>
      </dsp:nvSpPr>
      <dsp:spPr>
        <a:xfrm>
          <a:off x="5387682" y="419863"/>
          <a:ext cx="1164052" cy="6437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206107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A - Social Studies (5 credits)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* W Geography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* W History / AP W Hist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* US History / AP US Hist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* US Government / AP US GOV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* Economics /AP Macro Eco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AP European History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AP Human Geo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Psychology / AP Psychology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Sociology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SS Special  Topics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American Cultural Studies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B - Languages other than English (4 levels)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Spanish 1 - 4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French 1 - 4</a:t>
          </a: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C - Languages other than English   (2 and 2)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Spanish 1 - 2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French 1 - 2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E - Fine Arts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Art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Band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Choir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Dance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Guitar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Orch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Theater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Tech Theater 1-4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2  year of FA x 2 year of FA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F- English Language Arts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Creative Writing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Lit Genres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Enlgish 4/ AP English Lit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Comm Apps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Independent Study</a:t>
          </a:r>
        </a:p>
      </dsp:txBody>
      <dsp:txXfrm>
        <a:off x="5387682" y="419863"/>
        <a:ext cx="1164052" cy="6437718"/>
      </dsp:txXfrm>
    </dsp:sp>
    <dsp:sp modelId="{4CF13F31-182E-A04D-A2AA-A60153A597EF}">
      <dsp:nvSpPr>
        <dsp:cNvPr id="0" name=""/>
        <dsp:cNvSpPr/>
      </dsp:nvSpPr>
      <dsp:spPr>
        <a:xfrm>
          <a:off x="5216045" y="170468"/>
          <a:ext cx="467391" cy="46739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665E3E-82D1-D846-91C1-64256D309AA5}">
      <dsp:nvSpPr>
        <dsp:cNvPr id="0" name=""/>
        <dsp:cNvSpPr/>
      </dsp:nvSpPr>
      <dsp:spPr>
        <a:xfrm rot="16200000">
          <a:off x="613763" y="3430379"/>
          <a:ext cx="5635702" cy="23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0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Public Service</a:t>
          </a:r>
        </a:p>
      </dsp:txBody>
      <dsp:txXfrm>
        <a:off x="613763" y="3430379"/>
        <a:ext cx="5635702" cy="233695"/>
      </dsp:txXfrm>
    </dsp:sp>
    <dsp:sp modelId="{97BDBA49-B9FE-EA45-8A7E-524F32FF7DBA}">
      <dsp:nvSpPr>
        <dsp:cNvPr id="0" name=""/>
        <dsp:cNvSpPr/>
      </dsp:nvSpPr>
      <dsp:spPr>
        <a:xfrm>
          <a:off x="3590454" y="390106"/>
          <a:ext cx="1164052" cy="65153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206107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A - Career and Technology Ed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Health Science CCTE Program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Health Science @ EPHS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Law Enforce CCTE Program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Law Enforce @ EPHS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Education @ EPHS 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B - Junior Reserve Officer Training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ROTC 1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ROTC 2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ROTC 3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ROTC 4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</dsp:txBody>
      <dsp:txXfrm>
        <a:off x="3590454" y="390106"/>
        <a:ext cx="1164052" cy="6515322"/>
      </dsp:txXfrm>
    </dsp:sp>
    <dsp:sp modelId="{FB118077-E21E-9B47-BF8A-14CE97B21031}">
      <dsp:nvSpPr>
        <dsp:cNvPr id="0" name=""/>
        <dsp:cNvSpPr/>
      </dsp:nvSpPr>
      <dsp:spPr>
        <a:xfrm>
          <a:off x="3478902" y="209269"/>
          <a:ext cx="467391" cy="46739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DB44DC-9635-2A41-BE94-4C323D2C8D86}">
      <dsp:nvSpPr>
        <dsp:cNvPr id="0" name=""/>
        <dsp:cNvSpPr/>
      </dsp:nvSpPr>
      <dsp:spPr>
        <a:xfrm rot="16200000">
          <a:off x="-1164975" y="3434352"/>
          <a:ext cx="5635702" cy="23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6107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Business &amp; Industry</a:t>
          </a:r>
        </a:p>
      </dsp:txBody>
      <dsp:txXfrm>
        <a:off x="-1164975" y="3434352"/>
        <a:ext cx="5635702" cy="233695"/>
      </dsp:txXfrm>
    </dsp:sp>
    <dsp:sp modelId="{2D7C3B42-8975-B94C-BEBF-D6024B13C934}">
      <dsp:nvSpPr>
        <dsp:cNvPr id="0" name=""/>
        <dsp:cNvSpPr/>
      </dsp:nvSpPr>
      <dsp:spPr>
        <a:xfrm>
          <a:off x="1794791" y="405436"/>
          <a:ext cx="1257258" cy="66314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206107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i="1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A - Career and Tech Education @ CCTE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Animation 3D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Automotive Tech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Architectural Design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Audio Video Prod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Automotive Tech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Automotive Tech Coll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Automotive Diesel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Computer Maintainc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Piping &amp; Plumbing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Network&amp; Security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Construction Tech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Cosmetology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Culinary Arts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Electrical Tech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Fashion Design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Graphic Design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Metal Trades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Mobile App Dev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B - English (4 credits)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Debate I-3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Journalism 1-3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Newspaper1-3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Broadcast Journalism 1-3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Public Speaking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Yearbook 1-3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Add'l English elective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C - Technology Applications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Computer Science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Robotics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AP Computer Science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Digital Design Media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Web Design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>
              <a:solidFill>
                <a:schemeClr val="tx1"/>
              </a:solidFill>
            </a:rPr>
            <a:t>Game Dev CCTE Program </a:t>
          </a:r>
          <a:endParaRPr lang="en-US" sz="800" kern="1200">
            <a:solidFill>
              <a:schemeClr val="tx1"/>
            </a:solidFill>
          </a:endParaRP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1" kern="1200">
              <a:solidFill>
                <a:schemeClr val="tx1"/>
              </a:solidFill>
            </a:rPr>
            <a:t>D -Business Combination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>
              <a:solidFill>
                <a:schemeClr val="tx1"/>
              </a:solidFill>
            </a:rPr>
            <a:t>Combo of A-C</a:t>
          </a:r>
        </a:p>
      </dsp:txBody>
      <dsp:txXfrm>
        <a:off x="1794791" y="405436"/>
        <a:ext cx="1257258" cy="6631474"/>
      </dsp:txXfrm>
    </dsp:sp>
    <dsp:sp modelId="{51200681-69F2-814F-BDB2-297CFE5EC5CC}">
      <dsp:nvSpPr>
        <dsp:cNvPr id="0" name=""/>
        <dsp:cNvSpPr/>
      </dsp:nvSpPr>
      <dsp:spPr>
        <a:xfrm>
          <a:off x="1598410" y="270968"/>
          <a:ext cx="467391" cy="467391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0073-6578-3C45-AA40-D30A42C020F4}">
      <dsp:nvSpPr>
        <dsp:cNvPr id="0" name=""/>
        <dsp:cNvSpPr/>
      </dsp:nvSpPr>
      <dsp:spPr>
        <a:xfrm>
          <a:off x="154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Private universities require this in addition to FAFSA</a:t>
          </a:r>
          <a:endParaRPr lang="en-US" sz="1100" kern="1200"/>
        </a:p>
      </dsp:txBody>
      <dsp:txXfrm>
        <a:off x="154" y="1952469"/>
        <a:ext cx="1859998" cy="1339198"/>
      </dsp:txXfrm>
    </dsp:sp>
    <dsp:sp modelId="{4BB24C17-C52A-6B4E-A3FB-E309DB121F46}">
      <dsp:nvSpPr>
        <dsp:cNvPr id="0" name=""/>
        <dsp:cNvSpPr/>
      </dsp:nvSpPr>
      <dsp:spPr>
        <a:xfrm>
          <a:off x="154" y="1059670"/>
          <a:ext cx="1859998" cy="8927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01</a:t>
          </a:r>
        </a:p>
      </dsp:txBody>
      <dsp:txXfrm>
        <a:off x="154" y="1059670"/>
        <a:ext cx="1859998" cy="892799"/>
      </dsp:txXfrm>
    </dsp:sp>
    <dsp:sp modelId="{91601639-7D96-AE49-A6D7-83EACBEE038B}">
      <dsp:nvSpPr>
        <dsp:cNvPr id="0" name=""/>
        <dsp:cNvSpPr/>
      </dsp:nvSpPr>
      <dsp:spPr>
        <a:xfrm>
          <a:off x="2008951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Used to determine financial aid</a:t>
          </a:r>
          <a:endParaRPr lang="en-US" sz="1100" kern="1200"/>
        </a:p>
      </dsp:txBody>
      <dsp:txXfrm>
        <a:off x="2008951" y="1952469"/>
        <a:ext cx="1859998" cy="1339198"/>
      </dsp:txXfrm>
    </dsp:sp>
    <dsp:sp modelId="{B347B6EC-E30D-AA42-84D1-8FA2B369F735}">
      <dsp:nvSpPr>
        <dsp:cNvPr id="0" name=""/>
        <dsp:cNvSpPr/>
      </dsp:nvSpPr>
      <dsp:spPr>
        <a:xfrm>
          <a:off x="2008951" y="1059670"/>
          <a:ext cx="1859998" cy="8927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02</a:t>
          </a:r>
        </a:p>
      </dsp:txBody>
      <dsp:txXfrm>
        <a:off x="2008951" y="1059670"/>
        <a:ext cx="1859998" cy="892799"/>
      </dsp:txXfrm>
    </dsp:sp>
    <dsp:sp modelId="{B76CB4AE-DC74-1546-8C1E-BE746F105808}">
      <dsp:nvSpPr>
        <dsp:cNvPr id="0" name=""/>
        <dsp:cNvSpPr/>
      </dsp:nvSpPr>
      <dsp:spPr>
        <a:xfrm>
          <a:off x="4017749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https://student.collegeboard.org/css-financial-aid-profile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017749" y="1952469"/>
        <a:ext cx="1859998" cy="1339198"/>
      </dsp:txXfrm>
    </dsp:sp>
    <dsp:sp modelId="{7F482305-E187-7148-A0AB-A46435659A45}">
      <dsp:nvSpPr>
        <dsp:cNvPr id="0" name=""/>
        <dsp:cNvSpPr/>
      </dsp:nvSpPr>
      <dsp:spPr>
        <a:xfrm>
          <a:off x="4017749" y="1059670"/>
          <a:ext cx="1859998" cy="8927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03</a:t>
          </a:r>
        </a:p>
      </dsp:txBody>
      <dsp:txXfrm>
        <a:off x="4017749" y="1059670"/>
        <a:ext cx="1859998" cy="892799"/>
      </dsp:txXfrm>
    </dsp:sp>
    <dsp:sp modelId="{189221BF-7665-B248-82B8-17EA4D789238}">
      <dsp:nvSpPr>
        <dsp:cNvPr id="0" name=""/>
        <dsp:cNvSpPr/>
      </dsp:nvSpPr>
      <dsp:spPr>
        <a:xfrm>
          <a:off x="6026547" y="1059670"/>
          <a:ext cx="1859998" cy="2231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0" rIns="18372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(or google College Board CSS)</a:t>
          </a:r>
          <a:endParaRPr lang="en-US" sz="1100" kern="1200"/>
        </a:p>
      </dsp:txBody>
      <dsp:txXfrm>
        <a:off x="6026547" y="1952469"/>
        <a:ext cx="1859998" cy="1339198"/>
      </dsp:txXfrm>
    </dsp:sp>
    <dsp:sp modelId="{606B9EE2-E249-F94C-B25C-150A8155AE94}">
      <dsp:nvSpPr>
        <dsp:cNvPr id="0" name=""/>
        <dsp:cNvSpPr/>
      </dsp:nvSpPr>
      <dsp:spPr>
        <a:xfrm>
          <a:off x="6026547" y="1059670"/>
          <a:ext cx="1859998" cy="8927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726" tIns="165100" rIns="183726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04</a:t>
          </a:r>
        </a:p>
      </dsp:txBody>
      <dsp:txXfrm>
        <a:off x="6026547" y="1059670"/>
        <a:ext cx="1859998" cy="89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5F98-480D-654F-9E8D-8148A70C26DF}">
      <dsp:nvSpPr>
        <dsp:cNvPr id="0" name=""/>
        <dsp:cNvSpPr/>
      </dsp:nvSpPr>
      <dsp:spPr>
        <a:xfrm>
          <a:off x="0" y="49702"/>
          <a:ext cx="470177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EOC exams - Graduation Requirement</a:t>
          </a:r>
          <a:endParaRPr lang="en-US" sz="2200" kern="1200" dirty="0"/>
        </a:p>
      </dsp:txBody>
      <dsp:txXfrm>
        <a:off x="25759" y="75461"/>
        <a:ext cx="4650261" cy="476152"/>
      </dsp:txXfrm>
    </dsp:sp>
    <dsp:sp modelId="{80138D0F-B501-1D47-A8A4-ED251CE387EF}">
      <dsp:nvSpPr>
        <dsp:cNvPr id="0" name=""/>
        <dsp:cNvSpPr/>
      </dsp:nvSpPr>
      <dsp:spPr>
        <a:xfrm>
          <a:off x="0" y="577372"/>
          <a:ext cx="4701779" cy="282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8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Take advantage of teacher assistance and before or after school tutoring.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 Algebra 1, Biology, English 1, English 2, and US History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u="sng" kern="1200"/>
            <a:t>PSAT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9</a:t>
          </a:r>
          <a:r>
            <a:rPr lang="en-US" sz="1700" b="1" kern="1200" baseline="30000"/>
            <a:t>th</a:t>
          </a:r>
          <a:r>
            <a:rPr lang="en-US" sz="1700" b="1" kern="1200"/>
            <a:t>,  10</a:t>
          </a:r>
          <a:r>
            <a:rPr lang="en-US" sz="1700" b="1" kern="1200" baseline="30000"/>
            <a:t>th</a:t>
          </a:r>
          <a:r>
            <a:rPr lang="en-US" sz="1700" b="1" kern="1200"/>
            <a:t> and 11</a:t>
          </a:r>
          <a:r>
            <a:rPr lang="en-US" sz="1700" b="1" kern="1200" baseline="30000"/>
            <a:t>th</a:t>
          </a:r>
          <a:r>
            <a:rPr lang="en-US" sz="1700" b="1" kern="1200"/>
            <a:t> Grade Year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National Merit Recognition Program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National Hispanic Recognition Program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National Achievement Scholarship Program</a:t>
          </a:r>
          <a:endParaRPr lang="en-US" sz="1700" kern="1200"/>
        </a:p>
      </dsp:txBody>
      <dsp:txXfrm>
        <a:off x="0" y="577372"/>
        <a:ext cx="4701779" cy="2823480"/>
      </dsp:txXfrm>
    </dsp:sp>
    <dsp:sp modelId="{76717379-4CB8-3D46-B149-CA474B1A062D}">
      <dsp:nvSpPr>
        <dsp:cNvPr id="0" name=""/>
        <dsp:cNvSpPr/>
      </dsp:nvSpPr>
      <dsp:spPr>
        <a:xfrm>
          <a:off x="0" y="3400852"/>
          <a:ext cx="470177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ACT and SAT: </a:t>
          </a:r>
          <a:endParaRPr lang="en-US" sz="2200" kern="1200"/>
        </a:p>
      </dsp:txBody>
      <dsp:txXfrm>
        <a:off x="25759" y="3426611"/>
        <a:ext cx="4650261" cy="476152"/>
      </dsp:txXfrm>
    </dsp:sp>
    <dsp:sp modelId="{6CFB7E94-32D5-2B49-A655-45062243CEAF}">
      <dsp:nvSpPr>
        <dsp:cNvPr id="0" name=""/>
        <dsp:cNvSpPr/>
      </dsp:nvSpPr>
      <dsp:spPr>
        <a:xfrm>
          <a:off x="0" y="3928522"/>
          <a:ext cx="4701779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8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Should take after Algebra 2, or Spring of Junior Year, which ever comes first.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Take each one once; highest score take again by the end of Junior year.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*  Counts for College Admissions and Scholarships.  </a:t>
          </a:r>
          <a:endParaRPr lang="en-US" sz="1700" kern="1200"/>
        </a:p>
      </dsp:txBody>
      <dsp:txXfrm>
        <a:off x="0" y="3928522"/>
        <a:ext cx="4701779" cy="1593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D2DEE-BA72-0042-B50C-7A673347A9B6}">
      <dsp:nvSpPr>
        <dsp:cNvPr id="0" name=""/>
        <dsp:cNvSpPr/>
      </dsp:nvSpPr>
      <dsp:spPr>
        <a:xfrm>
          <a:off x="2281766" y="1087948"/>
          <a:ext cx="49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4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4865" y="1131051"/>
        <a:ext cx="26147" cy="5234"/>
      </dsp:txXfrm>
    </dsp:sp>
    <dsp:sp modelId="{0B22622D-B685-E248-9F95-10679AF65A64}">
      <dsp:nvSpPr>
        <dsp:cNvPr id="0" name=""/>
        <dsp:cNvSpPr/>
      </dsp:nvSpPr>
      <dsp:spPr>
        <a:xfrm>
          <a:off x="9890" y="451565"/>
          <a:ext cx="2273675" cy="1364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12" tIns="116947" rIns="111412" bIns="11694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 rigorous high school curriculum with advanced academics.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Explain why you took the classes you did.</a:t>
          </a:r>
          <a:endParaRPr lang="en-US" sz="1400" kern="1200" dirty="0"/>
        </a:p>
      </dsp:txBody>
      <dsp:txXfrm>
        <a:off x="9890" y="451565"/>
        <a:ext cx="2273675" cy="1364205"/>
      </dsp:txXfrm>
    </dsp:sp>
    <dsp:sp modelId="{995041D6-AB54-2B43-8A89-1023F0A16D92}">
      <dsp:nvSpPr>
        <dsp:cNvPr id="0" name=""/>
        <dsp:cNvSpPr/>
      </dsp:nvSpPr>
      <dsp:spPr>
        <a:xfrm>
          <a:off x="5078387" y="1087948"/>
          <a:ext cx="49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45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1486" y="1131051"/>
        <a:ext cx="26147" cy="5234"/>
      </dsp:txXfrm>
    </dsp:sp>
    <dsp:sp modelId="{66B45D4F-B666-994A-9D3E-AA2BCA21A8CE}">
      <dsp:nvSpPr>
        <dsp:cNvPr id="0" name=""/>
        <dsp:cNvSpPr/>
      </dsp:nvSpPr>
      <dsp:spPr>
        <a:xfrm>
          <a:off x="2806512" y="451565"/>
          <a:ext cx="2273675" cy="136420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12" tIns="116947" rIns="111412" bIns="11694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Solid scores 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SAT / ACT</a:t>
          </a:r>
          <a:endParaRPr lang="en-US" sz="1600" kern="1200" dirty="0"/>
        </a:p>
      </dsp:txBody>
      <dsp:txXfrm>
        <a:off x="2806512" y="451565"/>
        <a:ext cx="2273675" cy="1364205"/>
      </dsp:txXfrm>
    </dsp:sp>
    <dsp:sp modelId="{1AC44326-0601-C143-978D-0BF9454D0541}">
      <dsp:nvSpPr>
        <dsp:cNvPr id="0" name=""/>
        <dsp:cNvSpPr/>
      </dsp:nvSpPr>
      <dsp:spPr>
        <a:xfrm>
          <a:off x="1146728" y="1813971"/>
          <a:ext cx="5593242" cy="492345"/>
        </a:xfrm>
        <a:custGeom>
          <a:avLst/>
          <a:gdLst/>
          <a:ahLst/>
          <a:cxnLst/>
          <a:rect l="0" t="0" r="0" b="0"/>
          <a:pathLst>
            <a:path>
              <a:moveTo>
                <a:pt x="5593242" y="0"/>
              </a:moveTo>
              <a:lnTo>
                <a:pt x="5593242" y="263272"/>
              </a:lnTo>
              <a:lnTo>
                <a:pt x="0" y="263272"/>
              </a:lnTo>
              <a:lnTo>
                <a:pt x="0" y="492345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909" y="2057526"/>
        <a:ext cx="280881" cy="5234"/>
      </dsp:txXfrm>
    </dsp:sp>
    <dsp:sp modelId="{368E5C95-844A-4A45-8F63-BB49EBC9AF44}">
      <dsp:nvSpPr>
        <dsp:cNvPr id="0" name=""/>
        <dsp:cNvSpPr/>
      </dsp:nvSpPr>
      <dsp:spPr>
        <a:xfrm>
          <a:off x="5603133" y="451565"/>
          <a:ext cx="2273675" cy="136420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12" tIns="116947" rIns="111412" bIns="11694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Grades that represent strong effort and an upward trend.</a:t>
          </a:r>
          <a:endParaRPr lang="en-US" sz="1600" kern="1200" dirty="0"/>
        </a:p>
      </dsp:txBody>
      <dsp:txXfrm>
        <a:off x="5603133" y="451565"/>
        <a:ext cx="2273675" cy="1364205"/>
      </dsp:txXfrm>
    </dsp:sp>
    <dsp:sp modelId="{6E3A8758-6C77-F84F-B47C-A1EC783046DB}">
      <dsp:nvSpPr>
        <dsp:cNvPr id="0" name=""/>
        <dsp:cNvSpPr/>
      </dsp:nvSpPr>
      <dsp:spPr>
        <a:xfrm>
          <a:off x="2281766" y="2975099"/>
          <a:ext cx="49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45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4865" y="3018202"/>
        <a:ext cx="26147" cy="5234"/>
      </dsp:txXfrm>
    </dsp:sp>
    <dsp:sp modelId="{0D81BBBE-F118-0543-B31D-7C9B466D05C5}">
      <dsp:nvSpPr>
        <dsp:cNvPr id="0" name=""/>
        <dsp:cNvSpPr/>
      </dsp:nvSpPr>
      <dsp:spPr>
        <a:xfrm>
          <a:off x="9890" y="2338716"/>
          <a:ext cx="2273675" cy="136420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12" tIns="116947" rIns="111412" bIns="11694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 VOLUNTEERING</a:t>
          </a:r>
          <a:endParaRPr lang="en-US" sz="1600" kern="1200" dirty="0"/>
        </a:p>
      </dsp:txBody>
      <dsp:txXfrm>
        <a:off x="9890" y="2338716"/>
        <a:ext cx="2273675" cy="1364205"/>
      </dsp:txXfrm>
    </dsp:sp>
    <dsp:sp modelId="{8E7896DB-AAFF-0448-B50A-0DEE74F57779}">
      <dsp:nvSpPr>
        <dsp:cNvPr id="0" name=""/>
        <dsp:cNvSpPr/>
      </dsp:nvSpPr>
      <dsp:spPr>
        <a:xfrm>
          <a:off x="5078387" y="2975099"/>
          <a:ext cx="49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45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1486" y="3018202"/>
        <a:ext cx="26147" cy="5234"/>
      </dsp:txXfrm>
    </dsp:sp>
    <dsp:sp modelId="{8F89EAE4-E89F-9842-9553-849F83A6C099}">
      <dsp:nvSpPr>
        <dsp:cNvPr id="0" name=""/>
        <dsp:cNvSpPr/>
      </dsp:nvSpPr>
      <dsp:spPr>
        <a:xfrm>
          <a:off x="2806512" y="2338716"/>
          <a:ext cx="2273675" cy="136420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12" tIns="116947" rIns="111412" bIns="11694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Passionate involvement in a few activities.</a:t>
          </a:r>
          <a:endParaRPr lang="en-US" sz="1600" kern="1200" dirty="0"/>
        </a:p>
      </dsp:txBody>
      <dsp:txXfrm>
        <a:off x="2806512" y="2338716"/>
        <a:ext cx="2273675" cy="1364205"/>
      </dsp:txXfrm>
    </dsp:sp>
    <dsp:sp modelId="{AECBB055-3DD1-534E-8250-1482416CC65E}">
      <dsp:nvSpPr>
        <dsp:cNvPr id="0" name=""/>
        <dsp:cNvSpPr/>
      </dsp:nvSpPr>
      <dsp:spPr>
        <a:xfrm>
          <a:off x="5603133" y="2338716"/>
          <a:ext cx="2273675" cy="136420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12" tIns="116947" rIns="111412" bIns="11694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Letters of recommendation that give evidence of differential.  Letters of recommendation should tell WHO student is, not WHAT a student does.</a:t>
          </a:r>
          <a:endParaRPr lang="en-US" sz="1400" kern="1200" dirty="0"/>
        </a:p>
      </dsp:txBody>
      <dsp:txXfrm>
        <a:off x="5603133" y="2338716"/>
        <a:ext cx="2273675" cy="136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4582-8D39-C141-B29F-853D2C24387E}">
      <dsp:nvSpPr>
        <dsp:cNvPr id="0" name=""/>
        <dsp:cNvSpPr/>
      </dsp:nvSpPr>
      <dsp:spPr>
        <a:xfrm>
          <a:off x="2026503" y="3385"/>
          <a:ext cx="4349588" cy="653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Demonstrated leadership activities; including non school activities</a:t>
          </a:r>
          <a:endParaRPr lang="en-US" sz="1400" kern="1200" dirty="0"/>
        </a:p>
      </dsp:txBody>
      <dsp:txXfrm>
        <a:off x="2045636" y="22518"/>
        <a:ext cx="4311322" cy="614988"/>
      </dsp:txXfrm>
    </dsp:sp>
    <dsp:sp modelId="{8607AA2F-8B2D-EE45-BE2F-2D24488A7299}">
      <dsp:nvSpPr>
        <dsp:cNvPr id="0" name=""/>
        <dsp:cNvSpPr/>
      </dsp:nvSpPr>
      <dsp:spPr>
        <a:xfrm rot="5400000">
          <a:off x="4015550" y="681406"/>
          <a:ext cx="371493" cy="445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4067559" y="718555"/>
        <a:ext cx="267476" cy="260045"/>
      </dsp:txXfrm>
    </dsp:sp>
    <dsp:sp modelId="{8FD9979F-D98F-4342-8149-51CC5DCB5955}">
      <dsp:nvSpPr>
        <dsp:cNvPr id="0" name=""/>
        <dsp:cNvSpPr/>
      </dsp:nvSpPr>
      <dsp:spPr>
        <a:xfrm>
          <a:off x="2014159" y="1151965"/>
          <a:ext cx="4374275" cy="62585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Demonstrated intellectual curiosity and vitality.</a:t>
          </a:r>
          <a:endParaRPr lang="en-US" sz="1400" kern="1200" dirty="0"/>
        </a:p>
      </dsp:txBody>
      <dsp:txXfrm>
        <a:off x="2032490" y="1170296"/>
        <a:ext cx="4337613" cy="589191"/>
      </dsp:txXfrm>
    </dsp:sp>
    <dsp:sp modelId="{7F95B66C-A757-DC44-9988-69016EC44071}">
      <dsp:nvSpPr>
        <dsp:cNvPr id="0" name=""/>
        <dsp:cNvSpPr/>
      </dsp:nvSpPr>
      <dsp:spPr>
        <a:xfrm rot="5400000">
          <a:off x="4015550" y="1802584"/>
          <a:ext cx="371493" cy="445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4067559" y="1839733"/>
        <a:ext cx="267476" cy="260045"/>
      </dsp:txXfrm>
    </dsp:sp>
    <dsp:sp modelId="{94ED8731-2075-C14B-A738-C0066594153C}">
      <dsp:nvSpPr>
        <dsp:cNvPr id="0" name=""/>
        <dsp:cNvSpPr/>
      </dsp:nvSpPr>
      <dsp:spPr>
        <a:xfrm>
          <a:off x="2014159" y="2273143"/>
          <a:ext cx="4374275" cy="102851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Demonstrated enthusiasm to attend often demonstrated by Decision Application 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Early Action or Early Decision – typically higher rates of acceptance</a:t>
          </a:r>
          <a:endParaRPr lang="en-US" sz="1400" kern="1200" dirty="0"/>
        </a:p>
      </dsp:txBody>
      <dsp:txXfrm>
        <a:off x="2044283" y="2303267"/>
        <a:ext cx="4314027" cy="968264"/>
      </dsp:txXfrm>
    </dsp:sp>
    <dsp:sp modelId="{456ACF5F-BF75-2E4E-9EDF-D19138C11F73}">
      <dsp:nvSpPr>
        <dsp:cNvPr id="0" name=""/>
        <dsp:cNvSpPr/>
      </dsp:nvSpPr>
      <dsp:spPr>
        <a:xfrm rot="5400000">
          <a:off x="4015550" y="3326422"/>
          <a:ext cx="371493" cy="445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4067559" y="3363571"/>
        <a:ext cx="267476" cy="260045"/>
      </dsp:txXfrm>
    </dsp:sp>
    <dsp:sp modelId="{BF170061-5238-294A-96B4-D0B51F786BD8}">
      <dsp:nvSpPr>
        <dsp:cNvPr id="0" name=""/>
        <dsp:cNvSpPr/>
      </dsp:nvSpPr>
      <dsp:spPr>
        <a:xfrm>
          <a:off x="1939484" y="3796981"/>
          <a:ext cx="4523625" cy="14069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 well-written essay-personal, not academic 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-- demonstrates student’s unique personality, values  and goals.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-- enlightens the reader and provides insight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-- global thinking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-- Essays to never write:  doctor, lawyer, Disneyland, grandma</a:t>
          </a:r>
          <a:endParaRPr lang="en-US" sz="12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00" kern="1200" dirty="0"/>
        </a:p>
      </dsp:txBody>
      <dsp:txXfrm>
        <a:off x="1980691" y="3838188"/>
        <a:ext cx="4441211" cy="1324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3155F-D8AA-974C-A5AE-850F46AF3F80}">
      <dsp:nvSpPr>
        <dsp:cNvPr id="0" name=""/>
        <dsp:cNvSpPr/>
      </dsp:nvSpPr>
      <dsp:spPr>
        <a:xfrm>
          <a:off x="0" y="1219161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A640-7119-AF4F-8E56-876212F3A3C0}">
      <dsp:nvSpPr>
        <dsp:cNvPr id="0" name=""/>
        <dsp:cNvSpPr/>
      </dsp:nvSpPr>
      <dsp:spPr>
        <a:xfrm>
          <a:off x="246459" y="1453297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the field of interest</a:t>
          </a:r>
        </a:p>
      </dsp:txBody>
      <dsp:txXfrm>
        <a:off x="287713" y="1494551"/>
        <a:ext cx="2135626" cy="1326007"/>
      </dsp:txXfrm>
    </dsp:sp>
    <dsp:sp modelId="{293AD124-588B-7542-AAF6-3B2CF603214A}">
      <dsp:nvSpPr>
        <dsp:cNvPr id="0" name=""/>
        <dsp:cNvSpPr/>
      </dsp:nvSpPr>
      <dsp:spPr>
        <a:xfrm>
          <a:off x="2711053" y="1219161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EB9AE-86C1-0F4C-B26F-701FE0415EEB}">
      <dsp:nvSpPr>
        <dsp:cNvPr id="0" name=""/>
        <dsp:cNvSpPr/>
      </dsp:nvSpPr>
      <dsp:spPr>
        <a:xfrm>
          <a:off x="2957512" y="1453297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SOMETHING, ANYTHING!</a:t>
          </a:r>
        </a:p>
      </dsp:txBody>
      <dsp:txXfrm>
        <a:off x="2998766" y="1494551"/>
        <a:ext cx="2135626" cy="1326007"/>
      </dsp:txXfrm>
    </dsp:sp>
    <dsp:sp modelId="{C4E2E74B-53D3-4644-8671-92FDA2357D7A}">
      <dsp:nvSpPr>
        <dsp:cNvPr id="0" name=""/>
        <dsp:cNvSpPr/>
      </dsp:nvSpPr>
      <dsp:spPr>
        <a:xfrm>
          <a:off x="5422106" y="1219161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4BAF-CADC-D74F-9EC2-769A5F6156BE}">
      <dsp:nvSpPr>
        <dsp:cNvPr id="0" name=""/>
        <dsp:cNvSpPr/>
      </dsp:nvSpPr>
      <dsp:spPr>
        <a:xfrm>
          <a:off x="5668565" y="1453297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hlinkClick xmlns:r="http://schemas.openxmlformats.org/officeDocument/2006/relationships" r:id="rId1"/>
            </a:rPr>
            <a:t>EXTRACURRICULAR ACTIVIES</a:t>
          </a:r>
          <a:endParaRPr lang="en-US" sz="1900" kern="1200"/>
        </a:p>
      </dsp:txBody>
      <dsp:txXfrm>
        <a:off x="5709819" y="1494551"/>
        <a:ext cx="2135626" cy="132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C9AB-70B0-1A40-A6D6-82B7F5C9A9D0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Ivy League, private colleges and out of state universities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Fill in personal information and letters of recommendation immediately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hlinkClick xmlns:r="http://schemas.openxmlformats.org/officeDocument/2006/relationships" r:id="rId1"/>
            </a:rPr>
            <a:t>COMMON APPLICATION</a:t>
          </a:r>
          <a:endParaRPr lang="en-US" sz="1500" kern="1200"/>
        </a:p>
      </dsp:txBody>
      <dsp:txXfrm rot="-5400000">
        <a:off x="2839212" y="197117"/>
        <a:ext cx="4992725" cy="1012303"/>
      </dsp:txXfrm>
    </dsp:sp>
    <dsp:sp modelId="{E7E7A1F7-BCC7-1A47-8486-BFE1CC47EE90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Common Application</a:t>
          </a:r>
          <a:endParaRPr lang="en-US" sz="3300" kern="1200"/>
        </a:p>
      </dsp:txBody>
      <dsp:txXfrm>
        <a:off x="68454" y="70578"/>
        <a:ext cx="2702304" cy="1265378"/>
      </dsp:txXfrm>
    </dsp:sp>
    <dsp:sp modelId="{CB6E6CEE-D39B-9D43-8E8D-96347A9E762B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In State Public Schools</a:t>
          </a:r>
          <a:endParaRPr lang="en-US" sz="1500" kern="1200"/>
        </a:p>
      </dsp:txBody>
      <dsp:txXfrm rot="-5400000">
        <a:off x="2839212" y="1669518"/>
        <a:ext cx="4992725" cy="1012303"/>
      </dsp:txXfrm>
    </dsp:sp>
    <dsp:sp modelId="{3A4294E4-B32E-2C42-9371-47336A04EB2B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Apply Texas</a:t>
          </a:r>
          <a:endParaRPr lang="en-US" sz="3300" kern="1200"/>
        </a:p>
      </dsp:txBody>
      <dsp:txXfrm>
        <a:off x="68454" y="1542979"/>
        <a:ext cx="2702304" cy="1265378"/>
      </dsp:txXfrm>
    </dsp:sp>
    <dsp:sp modelId="{E85DEC37-DDF1-5346-AB8B-690F1CBD0C36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NMSU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Put as many schools on one application type as possible!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Easier for you and easier for counselors and teachers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Keep all your usernames and passwords in one place!</a:t>
          </a:r>
          <a:endParaRPr lang="en-US" sz="1500" kern="1200"/>
        </a:p>
      </dsp:txBody>
      <dsp:txXfrm rot="-5400000">
        <a:off x="2839212" y="3141918"/>
        <a:ext cx="4992725" cy="1012303"/>
      </dsp:txXfrm>
    </dsp:sp>
    <dsp:sp modelId="{3E06F247-6107-684B-B750-4AE07814B2AF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Independent Applications</a:t>
          </a:r>
          <a:endParaRPr lang="en-US" sz="3300" kern="1200"/>
        </a:p>
      </dsp:txBody>
      <dsp:txXfrm>
        <a:off x="68454" y="3015380"/>
        <a:ext cx="2702304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22C9-67F7-DC48-A6DB-23986D60D8E4}">
      <dsp:nvSpPr>
        <dsp:cNvPr id="0" name=""/>
        <dsp:cNvSpPr/>
      </dsp:nvSpPr>
      <dsp:spPr>
        <a:xfrm>
          <a:off x="1577340" y="2007"/>
          <a:ext cx="630936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Begin discussion early.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Location, Size, On campus living, Financial Aid, Majors</a:t>
          </a:r>
        </a:p>
      </dsp:txBody>
      <dsp:txXfrm>
        <a:off x="1577340" y="2007"/>
        <a:ext cx="6309360" cy="1040029"/>
      </dsp:txXfrm>
    </dsp:sp>
    <dsp:sp modelId="{4B73DDCB-8209-1E4D-BEED-5D99B63D7B38}">
      <dsp:nvSpPr>
        <dsp:cNvPr id="0" name=""/>
        <dsp:cNvSpPr/>
      </dsp:nvSpPr>
      <dsp:spPr>
        <a:xfrm>
          <a:off x="0" y="2007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Begin</a:t>
          </a:r>
        </a:p>
      </dsp:txBody>
      <dsp:txXfrm>
        <a:off x="0" y="2007"/>
        <a:ext cx="1577340" cy="1040029"/>
      </dsp:txXfrm>
    </dsp:sp>
    <dsp:sp modelId="{95FFF157-2AED-9745-B759-21AD575C25C0}">
      <dsp:nvSpPr>
        <dsp:cNvPr id="0" name=""/>
        <dsp:cNvSpPr/>
      </dsp:nvSpPr>
      <dsp:spPr>
        <a:xfrm>
          <a:off x="1577340" y="1104438"/>
          <a:ext cx="630936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Build a mutual understanding of various expectations of student / parent</a:t>
          </a:r>
        </a:p>
      </dsp:txBody>
      <dsp:txXfrm>
        <a:off x="1577340" y="1104438"/>
        <a:ext cx="6309360" cy="1040029"/>
      </dsp:txXfrm>
    </dsp:sp>
    <dsp:sp modelId="{B34FAE08-FCA5-5842-9DCA-864B26179889}">
      <dsp:nvSpPr>
        <dsp:cNvPr id="0" name=""/>
        <dsp:cNvSpPr/>
      </dsp:nvSpPr>
      <dsp:spPr>
        <a:xfrm>
          <a:off x="0" y="1104438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Build</a:t>
          </a:r>
        </a:p>
      </dsp:txBody>
      <dsp:txXfrm>
        <a:off x="0" y="1104438"/>
        <a:ext cx="1577340" cy="1040029"/>
      </dsp:txXfrm>
    </dsp:sp>
    <dsp:sp modelId="{290AB2F2-0DED-704C-BC0E-6D4A5AC9E55A}">
      <dsp:nvSpPr>
        <dsp:cNvPr id="0" name=""/>
        <dsp:cNvSpPr/>
      </dsp:nvSpPr>
      <dsp:spPr>
        <a:xfrm>
          <a:off x="1577340" y="2206869"/>
          <a:ext cx="630936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Start conversation on realistic financial support / aid expectations</a:t>
          </a:r>
        </a:p>
      </dsp:txBody>
      <dsp:txXfrm>
        <a:off x="1577340" y="2206869"/>
        <a:ext cx="6309360" cy="1040029"/>
      </dsp:txXfrm>
    </dsp:sp>
    <dsp:sp modelId="{35B3A78F-4C7F-984F-82D0-68262F02CD68}">
      <dsp:nvSpPr>
        <dsp:cNvPr id="0" name=""/>
        <dsp:cNvSpPr/>
      </dsp:nvSpPr>
      <dsp:spPr>
        <a:xfrm>
          <a:off x="0" y="2206869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</a:t>
          </a:r>
        </a:p>
      </dsp:txBody>
      <dsp:txXfrm>
        <a:off x="0" y="2206869"/>
        <a:ext cx="1577340" cy="1040029"/>
      </dsp:txXfrm>
    </dsp:sp>
    <dsp:sp modelId="{9CDE5761-40CF-F341-A0B3-1D93E6A4DCE5}">
      <dsp:nvSpPr>
        <dsp:cNvPr id="0" name=""/>
        <dsp:cNvSpPr/>
      </dsp:nvSpPr>
      <dsp:spPr>
        <a:xfrm>
          <a:off x="1577340" y="3309300"/>
          <a:ext cx="6309360" cy="1040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19" tIns="264167" rIns="122419" bIns="26416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Attend College Visits by admission counselors at El Paso High during your Junior year and Senior Year.</a:t>
          </a:r>
        </a:p>
      </dsp:txBody>
      <dsp:txXfrm>
        <a:off x="1577340" y="3309300"/>
        <a:ext cx="6309360" cy="1040029"/>
      </dsp:txXfrm>
    </dsp:sp>
    <dsp:sp modelId="{2BF985DB-38C5-7244-804F-A3C1DDC99D98}">
      <dsp:nvSpPr>
        <dsp:cNvPr id="0" name=""/>
        <dsp:cNvSpPr/>
      </dsp:nvSpPr>
      <dsp:spPr>
        <a:xfrm>
          <a:off x="0" y="3309300"/>
          <a:ext cx="1577340" cy="104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8" tIns="102732" rIns="83468" bIns="10273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Attend</a:t>
          </a:r>
        </a:p>
      </dsp:txBody>
      <dsp:txXfrm>
        <a:off x="0" y="3309300"/>
        <a:ext cx="1577340" cy="1040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0463-CC11-A743-A7B5-33DEB1E971D5}">
      <dsp:nvSpPr>
        <dsp:cNvPr id="0" name=""/>
        <dsp:cNvSpPr/>
      </dsp:nvSpPr>
      <dsp:spPr>
        <a:xfrm>
          <a:off x="6931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Work on essays and resume during the summer</a:t>
          </a:r>
          <a:r>
            <a:rPr lang="en-US" sz="1300" b="1" kern="1200" dirty="0"/>
            <a:t>. </a:t>
          </a:r>
          <a:endParaRPr lang="en-US" sz="1300" kern="1200" dirty="0"/>
        </a:p>
      </dsp:txBody>
      <dsp:txXfrm>
        <a:off x="43340" y="554638"/>
        <a:ext cx="1998981" cy="1170261"/>
      </dsp:txXfrm>
    </dsp:sp>
    <dsp:sp modelId="{18739465-1B7B-0548-839F-36B98DE4BBA1}">
      <dsp:nvSpPr>
        <dsp:cNvPr id="0" name=""/>
        <dsp:cNvSpPr/>
      </dsp:nvSpPr>
      <dsp:spPr>
        <a:xfrm>
          <a:off x="2261049" y="88286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61049" y="985627"/>
        <a:ext cx="307455" cy="308284"/>
      </dsp:txXfrm>
    </dsp:sp>
    <dsp:sp modelId="{FFEE3A3D-B577-B542-91FD-305946E2C963}">
      <dsp:nvSpPr>
        <dsp:cNvPr id="0" name=""/>
        <dsp:cNvSpPr/>
      </dsp:nvSpPr>
      <dsp:spPr>
        <a:xfrm>
          <a:off x="2907450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Keep calendar of application deadlines; use spreadsheet. </a:t>
          </a:r>
          <a:endParaRPr lang="en-US" sz="1600" kern="1200" dirty="0"/>
        </a:p>
      </dsp:txBody>
      <dsp:txXfrm>
        <a:off x="2943859" y="554638"/>
        <a:ext cx="1998981" cy="1170261"/>
      </dsp:txXfrm>
    </dsp:sp>
    <dsp:sp modelId="{FC504285-09BE-854C-9D4D-FF11F101E9C5}">
      <dsp:nvSpPr>
        <dsp:cNvPr id="0" name=""/>
        <dsp:cNvSpPr/>
      </dsp:nvSpPr>
      <dsp:spPr>
        <a:xfrm>
          <a:off x="5161567" y="88286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61567" y="985627"/>
        <a:ext cx="307455" cy="308284"/>
      </dsp:txXfrm>
    </dsp:sp>
    <dsp:sp modelId="{7E8FB4C5-7EE7-074D-9A57-ED2405AEBD39}">
      <dsp:nvSpPr>
        <dsp:cNvPr id="0" name=""/>
        <dsp:cNvSpPr/>
      </dsp:nvSpPr>
      <dsp:spPr>
        <a:xfrm>
          <a:off x="5807969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Review </a:t>
          </a:r>
          <a:r>
            <a:rPr lang="en-US" sz="1400" b="1" kern="1200" dirty="0" err="1"/>
            <a:t>ephscollege.weebly.com</a:t>
          </a:r>
          <a:r>
            <a:rPr lang="en-US" sz="1400" b="1" kern="1200" dirty="0"/>
            <a:t> and make a spreadsheet of scholarships for which you qualify and their deadlines.</a:t>
          </a:r>
          <a:endParaRPr lang="en-US" sz="1400" kern="1200" dirty="0"/>
        </a:p>
      </dsp:txBody>
      <dsp:txXfrm>
        <a:off x="5844378" y="554638"/>
        <a:ext cx="1998981" cy="1170261"/>
      </dsp:txXfrm>
    </dsp:sp>
    <dsp:sp modelId="{46F7DCD2-565F-CD49-88E3-F8866AA89F92}">
      <dsp:nvSpPr>
        <dsp:cNvPr id="0" name=""/>
        <dsp:cNvSpPr/>
      </dsp:nvSpPr>
      <dsp:spPr>
        <a:xfrm rot="5400000">
          <a:off x="6624258" y="190633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6689727" y="1943627"/>
        <a:ext cx="308284" cy="307455"/>
      </dsp:txXfrm>
    </dsp:sp>
    <dsp:sp modelId="{B98205DA-FAC9-B547-8D34-25ECF9A36D6B}">
      <dsp:nvSpPr>
        <dsp:cNvPr id="0" name=""/>
        <dsp:cNvSpPr/>
      </dsp:nvSpPr>
      <dsp:spPr>
        <a:xfrm>
          <a:off x="5807969" y="259002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If you have questions reach out to your counselor or Ms. Goldfarb, or call admissions office of university</a:t>
          </a:r>
          <a:endParaRPr lang="en-US" sz="1400" kern="1200" dirty="0"/>
        </a:p>
      </dsp:txBody>
      <dsp:txXfrm>
        <a:off x="5844378" y="2626437"/>
        <a:ext cx="1998981" cy="1170261"/>
      </dsp:txXfrm>
    </dsp:sp>
    <dsp:sp modelId="{EDAD7306-53BA-9F4A-A01E-9BB2F5A6CCA7}">
      <dsp:nvSpPr>
        <dsp:cNvPr id="0" name=""/>
        <dsp:cNvSpPr/>
      </dsp:nvSpPr>
      <dsp:spPr>
        <a:xfrm rot="10800000">
          <a:off x="5186429" y="29546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318195" y="3057426"/>
        <a:ext cx="307455" cy="308284"/>
      </dsp:txXfrm>
    </dsp:sp>
    <dsp:sp modelId="{DCEB5F59-492F-C04E-B410-FBE542771527}">
      <dsp:nvSpPr>
        <dsp:cNvPr id="0" name=""/>
        <dsp:cNvSpPr/>
      </dsp:nvSpPr>
      <dsp:spPr>
        <a:xfrm>
          <a:off x="2907450" y="259002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EARLY BIRD GETS THE WORM!</a:t>
          </a:r>
          <a:endParaRPr lang="en-US" sz="1600" kern="1200" dirty="0"/>
        </a:p>
      </dsp:txBody>
      <dsp:txXfrm>
        <a:off x="2943859" y="2626437"/>
        <a:ext cx="1998981" cy="1170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155B9-618B-EF41-9841-589B9FB4CD64}">
      <dsp:nvSpPr>
        <dsp:cNvPr id="0" name=""/>
        <dsp:cNvSpPr/>
      </dsp:nvSpPr>
      <dsp:spPr>
        <a:xfrm>
          <a:off x="0" y="0"/>
          <a:ext cx="4701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AF20F-BAB4-5B4B-9389-7DA8B20E4A14}">
      <dsp:nvSpPr>
        <dsp:cNvPr id="0" name=""/>
        <dsp:cNvSpPr/>
      </dsp:nvSpPr>
      <dsp:spPr>
        <a:xfrm>
          <a:off x="0" y="0"/>
          <a:ext cx="940355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hlinkClick xmlns:r="http://schemas.openxmlformats.org/officeDocument/2006/relationships" r:id="rId1"/>
            </a:rPr>
            <a:t>http://www.fafsa.gov</a:t>
          </a:r>
          <a:endParaRPr lang="en-US" sz="700" kern="1200"/>
        </a:p>
      </dsp:txBody>
      <dsp:txXfrm>
        <a:off x="0" y="0"/>
        <a:ext cx="940355" cy="5572125"/>
      </dsp:txXfrm>
    </dsp:sp>
    <dsp:sp modelId="{B2EB7A1B-6ED4-484C-B968-363C7ECE718C}">
      <dsp:nvSpPr>
        <dsp:cNvPr id="0" name=""/>
        <dsp:cNvSpPr/>
      </dsp:nvSpPr>
      <dsp:spPr>
        <a:xfrm>
          <a:off x="1010882" y="52510"/>
          <a:ext cx="3690896" cy="105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Opens  October 1 of Graduating Year--FAFSA Night –   </a:t>
          </a:r>
          <a:endParaRPr lang="en-US" sz="1900" kern="1200"/>
        </a:p>
      </dsp:txBody>
      <dsp:txXfrm>
        <a:off x="1010882" y="52510"/>
        <a:ext cx="3690896" cy="1050214"/>
      </dsp:txXfrm>
    </dsp:sp>
    <dsp:sp modelId="{61B90042-C099-B443-A9E0-ACF493236222}">
      <dsp:nvSpPr>
        <dsp:cNvPr id="0" name=""/>
        <dsp:cNvSpPr/>
      </dsp:nvSpPr>
      <dsp:spPr>
        <a:xfrm>
          <a:off x="940355" y="1102725"/>
          <a:ext cx="3761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66A92-5FDC-D445-BC1F-4A5213E4E438}">
      <dsp:nvSpPr>
        <dsp:cNvPr id="0" name=""/>
        <dsp:cNvSpPr/>
      </dsp:nvSpPr>
      <dsp:spPr>
        <a:xfrm>
          <a:off x="1010882" y="1155236"/>
          <a:ext cx="3690896" cy="105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 MUST DO for all seniors going to post-secondary education (trade school college or university).</a:t>
          </a:r>
          <a:endParaRPr lang="en-US" sz="1900" kern="1200"/>
        </a:p>
      </dsp:txBody>
      <dsp:txXfrm>
        <a:off x="1010882" y="1155236"/>
        <a:ext cx="3690896" cy="1050214"/>
      </dsp:txXfrm>
    </dsp:sp>
    <dsp:sp modelId="{A0FCFAB5-9AC6-4243-8456-B66338A26DDA}">
      <dsp:nvSpPr>
        <dsp:cNvPr id="0" name=""/>
        <dsp:cNvSpPr/>
      </dsp:nvSpPr>
      <dsp:spPr>
        <a:xfrm>
          <a:off x="940355" y="2205451"/>
          <a:ext cx="3761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9D2D2-2BF4-C648-873E-302A8C768374}">
      <dsp:nvSpPr>
        <dsp:cNvPr id="0" name=""/>
        <dsp:cNvSpPr/>
      </dsp:nvSpPr>
      <dsp:spPr>
        <a:xfrm>
          <a:off x="1010882" y="2257962"/>
          <a:ext cx="3690896" cy="105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It’s Free – don’t pay for it! </a:t>
          </a:r>
          <a:endParaRPr lang="en-US" sz="1900" kern="1200"/>
        </a:p>
      </dsp:txBody>
      <dsp:txXfrm>
        <a:off x="1010882" y="2257962"/>
        <a:ext cx="3690896" cy="1050214"/>
      </dsp:txXfrm>
    </dsp:sp>
    <dsp:sp modelId="{3AE2E4C6-B80D-3F49-8CA3-7549184E8BFE}">
      <dsp:nvSpPr>
        <dsp:cNvPr id="0" name=""/>
        <dsp:cNvSpPr/>
      </dsp:nvSpPr>
      <dsp:spPr>
        <a:xfrm>
          <a:off x="940355" y="3308177"/>
          <a:ext cx="3761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E8AA6-BF74-CC42-9C95-F49588EF58C5}">
      <dsp:nvSpPr>
        <dsp:cNvPr id="0" name=""/>
        <dsp:cNvSpPr/>
      </dsp:nvSpPr>
      <dsp:spPr>
        <a:xfrm>
          <a:off x="1010882" y="3360687"/>
          <a:ext cx="3690896" cy="105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Students will get funding based on federal guidelines. </a:t>
          </a:r>
          <a:endParaRPr lang="en-US" sz="1900" kern="1200"/>
        </a:p>
      </dsp:txBody>
      <dsp:txXfrm>
        <a:off x="1010882" y="3360687"/>
        <a:ext cx="3690896" cy="1050214"/>
      </dsp:txXfrm>
    </dsp:sp>
    <dsp:sp modelId="{B6503D2B-1584-8441-92F6-52077D4532A3}">
      <dsp:nvSpPr>
        <dsp:cNvPr id="0" name=""/>
        <dsp:cNvSpPr/>
      </dsp:nvSpPr>
      <dsp:spPr>
        <a:xfrm>
          <a:off x="940355" y="4410902"/>
          <a:ext cx="3761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718C6-7D11-6547-8B3B-A0ADF57A9293}">
      <dsp:nvSpPr>
        <dsp:cNvPr id="0" name=""/>
        <dsp:cNvSpPr/>
      </dsp:nvSpPr>
      <dsp:spPr>
        <a:xfrm>
          <a:off x="1010882" y="4463413"/>
          <a:ext cx="3690896" cy="105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All Students should fill this out; many colleges and universities require it despite family income. </a:t>
          </a:r>
          <a:endParaRPr lang="en-US" sz="1900" kern="1200"/>
        </a:p>
      </dsp:txBody>
      <dsp:txXfrm>
        <a:off x="1010882" y="4463413"/>
        <a:ext cx="3690896" cy="1050214"/>
      </dsp:txXfrm>
    </dsp:sp>
    <dsp:sp modelId="{F01A9671-EC73-DE4C-9BDE-279857409447}">
      <dsp:nvSpPr>
        <dsp:cNvPr id="0" name=""/>
        <dsp:cNvSpPr/>
      </dsp:nvSpPr>
      <dsp:spPr>
        <a:xfrm>
          <a:off x="940355" y="5513628"/>
          <a:ext cx="3761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58FD2-A22A-425D-8C8D-B651AFAC9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42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New DL Logo- See </a:t>
            </a:r>
            <a:r>
              <a:rPr lang="en-US" dirty="0" err="1"/>
              <a:t>Ceci</a:t>
            </a:r>
            <a:r>
              <a:rPr lang="en-US" dirty="0"/>
              <a:t>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8FD2-A22A-425D-8C8D-B651AFAC9CE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0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new STEM Logo-See </a:t>
            </a:r>
            <a:r>
              <a:rPr lang="en-US" dirty="0" err="1"/>
              <a:t>Ceci</a:t>
            </a:r>
            <a:r>
              <a:rPr lang="en-US" dirty="0"/>
              <a:t>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8FD2-A22A-425D-8C8D-B651AFAC9CE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2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7811-8773-E444-8893-68A1641F4D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4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</a:t>
            </a:r>
            <a:r>
              <a:rPr lang="en-US" baseline="0" dirty="0"/>
              <a:t> see Box 3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8FD2-A22A-425D-8C8D-B651AFAC9CE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0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Counselors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8FD2-A22A-425D-8C8D-B651AFAC9CE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1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ADE046-926E-4B18-B414-242BCCC5E4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5E89-E7F1-4DFD-8ED6-8B4BAD76C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D9DC2-87E9-4F86-AAD4-30B05E5E0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81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ACDEC9-BE83-4E54-9AE9-BE04E6AEEF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07B2-3A21-44B9-8544-DEB25E4D8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0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18CA-F6CD-4CAF-B450-579F7C206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04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565D-F5C4-4FC1-B3EC-1A2D7B3D6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8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5F7EB-974C-41D5-8BAE-793393C07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4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372C-5BA9-4D24-BAC8-B13F54968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45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8ABE-CACA-4F30-80A8-ABBD9B812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0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93603-D12C-4BEB-BB60-635E75254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9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5A639-3D8F-4B39-BB0E-B4607884D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7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00AE-871E-4F7F-9EB8-BC5E3B153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171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F4C5-2993-4646-BD46-C3B86D48B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6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278A-99C9-491D-A072-7480A6BCE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84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E046-926E-4B18-B414-242BCCC5E4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A639-3D8F-4B39-BB0E-B4607884D9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A3-717F-494F-A98B-68BABB7F5A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9726-B79A-4DC0-83F0-B4F706014F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4F3D-3845-4E47-8409-31D8E8DFE6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41C-57AE-4241-BCE3-17E65D7AFF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06B8-4934-4164-85C5-3B7647A70C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64A3-717F-494F-A98B-68BABB7F5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82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A5B5-7DBC-4EEB-9AD8-CF196D2CC0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FE6C-C188-4A44-BEEA-525099B9B1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5E89-E7F1-4DFD-8ED6-8B4BAD76C3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9DC2-87E9-4F86-AAD4-30B05E5E06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9726-B79A-4DC0-83F0-B4F706014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0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F4F3D-3845-4E47-8409-31D8E8DFE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68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9C41C-57AE-4241-BCE3-17E65D7AF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6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06B8-4934-4164-85C5-3B7647A70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25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EA5B5-7DBC-4EEB-9AD8-CF196D2CC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96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FE6C-C188-4A44-BEEA-525099B9B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4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shade val="100000"/>
                <a:satMod val="300000"/>
              </a:schemeClr>
            </a:gs>
            <a:gs pos="14000">
              <a:schemeClr val="bg1">
                <a:tint val="100000"/>
                <a:satMod val="300000"/>
              </a:schemeClr>
            </a:gs>
            <a:gs pos="33000">
              <a:schemeClr val="bg1">
                <a:tint val="100000"/>
                <a:shade val="100000"/>
                <a:satMod val="100000"/>
              </a:schemeClr>
            </a:gs>
            <a:gs pos="75000">
              <a:schemeClr val="bg1">
                <a:shade val="100000"/>
                <a:hueMod val="93000"/>
                <a:satMod val="50000"/>
                <a:lumMod val="2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6167F6-887B-4863-A35C-EC01F3728A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shade val="100000"/>
                <a:satMod val="300000"/>
              </a:schemeClr>
            </a:gs>
            <a:gs pos="14000">
              <a:schemeClr val="bg1">
                <a:tint val="100000"/>
                <a:satMod val="300000"/>
              </a:schemeClr>
            </a:gs>
            <a:gs pos="33000">
              <a:schemeClr val="bg1">
                <a:tint val="100000"/>
                <a:shade val="100000"/>
                <a:satMod val="100000"/>
              </a:schemeClr>
            </a:gs>
            <a:gs pos="75000">
              <a:schemeClr val="bg1">
                <a:shade val="100000"/>
                <a:hueMod val="93000"/>
                <a:satMod val="50000"/>
                <a:lumMod val="2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835306-3AB2-4761-A10D-3A4D3D282A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67F6-887B-4863-A35C-EC01F3728A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0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lpaso.episd.org/welcome/index" TargetMode="Externa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phscollege.weebly.com/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peckgol@episd.org" TargetMode="External"/><Relationship Id="rId7" Type="http://schemas.openxmlformats.org/officeDocument/2006/relationships/hyperlink" Target="mailto:ceaguil1@episd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crosale1@episd.org" TargetMode="External"/><Relationship Id="rId5" Type="http://schemas.openxmlformats.org/officeDocument/2006/relationships/hyperlink" Target="mailto:kmtejeda@episd.org" TargetMode="External"/><Relationship Id="rId4" Type="http://schemas.openxmlformats.org/officeDocument/2006/relationships/hyperlink" Target="mailto:rrodrig8@episd.or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so.episd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ephscollege.weebly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r>
              <a:rPr lang="en-US" altLang="en-US" sz="3300">
                <a:solidFill>
                  <a:schemeClr val="bg1"/>
                </a:solidFill>
                <a:latin typeface="Calibri" panose="020F0502020204030204" pitchFamily="34" charset="0"/>
              </a:rPr>
              <a:t>Let’s Talk College</a:t>
            </a:r>
            <a:br>
              <a:rPr lang="en-US" altLang="en-US" sz="330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altLang="en-US" sz="33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en-US" sz="3300">
                <a:solidFill>
                  <a:schemeClr val="bg1"/>
                </a:solidFill>
                <a:latin typeface="Calibri" panose="020F0502020204030204" pitchFamily="34" charset="0"/>
              </a:rPr>
              <a:t>C O L L E G E  </a:t>
            </a:r>
            <a:br>
              <a:rPr lang="pt-BR" altLang="en-US" sz="33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en-US" sz="3300">
                <a:solidFill>
                  <a:schemeClr val="bg1"/>
                </a:solidFill>
                <a:latin typeface="Calibri" panose="020F0502020204030204" pitchFamily="34" charset="0"/>
              </a:rPr>
              <a:t>P L A N N I N G</a:t>
            </a:r>
            <a:endParaRPr lang="en-US" altLang="en-US" sz="33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El Paso High School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74" y="934302"/>
            <a:ext cx="4493425" cy="43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4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561900"/>
            <a:ext cx="3840085" cy="1692794"/>
          </a:xfrm>
        </p:spPr>
        <p:txBody>
          <a:bodyPr>
            <a:normAutofit/>
          </a:bodyPr>
          <a:lstStyle/>
          <a:p>
            <a:r>
              <a:rPr lang="en-US" dirty="0"/>
              <a:t>T- STEM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58" y="2459292"/>
            <a:ext cx="3840085" cy="2726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MISSION STATEMENT:</a:t>
            </a:r>
          </a:p>
          <a:p>
            <a:pPr marL="0" indent="0">
              <a:buNone/>
            </a:pPr>
            <a:r>
              <a:rPr lang="en-US" sz="1600" i="1" dirty="0"/>
              <a:t> “</a:t>
            </a:r>
            <a:r>
              <a:rPr lang="is-IS" sz="1600" i="1"/>
              <a:t>…To provide a </a:t>
            </a:r>
            <a:r>
              <a:rPr lang="is-IS" sz="1600" i="1">
                <a:solidFill>
                  <a:srgbClr val="C05B2E"/>
                </a:solidFill>
              </a:rPr>
              <a:t>forward thinking </a:t>
            </a:r>
            <a:r>
              <a:rPr lang="is-IS" sz="1600" i="1"/>
              <a:t>and </a:t>
            </a:r>
            <a:r>
              <a:rPr lang="is-IS" sz="1600" i="1">
                <a:solidFill>
                  <a:srgbClr val="C05B2E"/>
                </a:solidFill>
              </a:rPr>
              <a:t>rigorously technology-based </a:t>
            </a:r>
            <a:r>
              <a:rPr lang="is-IS" sz="1600" i="1"/>
              <a:t>curriculum that fosters </a:t>
            </a:r>
            <a:r>
              <a:rPr lang="is-IS" sz="1600" i="1">
                <a:solidFill>
                  <a:srgbClr val="C05B2E"/>
                </a:solidFill>
              </a:rPr>
              <a:t>creative</a:t>
            </a:r>
            <a:r>
              <a:rPr lang="is-IS" sz="1600" i="1"/>
              <a:t> and </a:t>
            </a:r>
            <a:r>
              <a:rPr lang="is-IS" sz="1600" i="1">
                <a:solidFill>
                  <a:srgbClr val="C05B2E"/>
                </a:solidFill>
              </a:rPr>
              <a:t>critical</a:t>
            </a:r>
            <a:r>
              <a:rPr lang="is-IS" sz="1600" i="1"/>
              <a:t> thinking in the areas of science, technology, engineering and math so as to best prepare El Paso High School students for their future...”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27798" y="717631"/>
            <a:ext cx="481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6B39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3000" dirty="0">
                <a:solidFill>
                  <a:srgbClr val="F26B39"/>
                </a:solidFill>
                <a:latin typeface="Times" charset="0"/>
                <a:ea typeface="Times" charset="0"/>
                <a:cs typeface="Times" charset="0"/>
              </a:rPr>
              <a:t>EL PASO HIGH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E9097-E097-9547-93E4-6DE6C0C97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3756" r="20748" b="10375"/>
          <a:stretch/>
        </p:blipFill>
        <p:spPr>
          <a:xfrm>
            <a:off x="4873083" y="1879339"/>
            <a:ext cx="3267307" cy="2491939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2638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39730" r="5149" b="28615"/>
          <a:stretch/>
        </p:blipFill>
        <p:spPr>
          <a:xfrm>
            <a:off x="0" y="752094"/>
            <a:ext cx="9144000" cy="524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323CE-B8AE-6449-8E8B-FFE002CB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2" y="1233697"/>
            <a:ext cx="8078724" cy="10165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75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  <a:t>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  <a:t>agnet program</a:t>
            </a:r>
            <a:r>
              <a:rPr lang="en-US" sz="3675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  <a:t>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  <a:t> Expectations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  <a:t>  </a:t>
            </a:r>
            <a:br>
              <a:rPr lang="en-US" dirty="0">
                <a:solidFill>
                  <a:srgbClr val="D27714"/>
                </a:solidFill>
                <a:latin typeface="+mn-lt"/>
                <a:ea typeface="Bradley Hand" charset="0"/>
                <a:cs typeface="Bradley Hand" charset="0"/>
              </a:rPr>
            </a:br>
            <a:r>
              <a:rPr lang="en-US" dirty="0">
                <a:solidFill>
                  <a:srgbClr val="D27714"/>
                </a:solidFill>
                <a:latin typeface="+mn-lt"/>
                <a:ea typeface="Bradley Hand" charset="0"/>
                <a:cs typeface="Bradley Hand" charset="0"/>
              </a:rPr>
              <a:t>Dual Language  </a:t>
            </a:r>
            <a:r>
              <a:rPr lang="en-US" dirty="0">
                <a:latin typeface="+mn-lt"/>
                <a:ea typeface="Bradley Hand" charset="0"/>
                <a:cs typeface="Bradley Hand" charset="0"/>
              </a:rPr>
              <a:t>	      </a:t>
            </a:r>
            <a:r>
              <a:rPr lang="en-US" dirty="0">
                <a:solidFill>
                  <a:srgbClr val="00B0F0"/>
                </a:solidFill>
                <a:latin typeface="+mn-lt"/>
                <a:ea typeface="Bradley Hand" charset="0"/>
                <a:cs typeface="Bradley Hand" charset="0"/>
              </a:rPr>
              <a:t>T-STEM	</a:t>
            </a:r>
            <a:r>
              <a:rPr lang="en-US" dirty="0">
                <a:latin typeface="+mn-lt"/>
                <a:ea typeface="Bradley Hand" charset="0"/>
                <a:cs typeface="Bradley Hand" charset="0"/>
              </a:rPr>
              <a:t>          </a:t>
            </a:r>
            <a:r>
              <a:rPr lang="en-US" dirty="0">
                <a:solidFill>
                  <a:srgbClr val="7030A0"/>
                </a:solidFill>
                <a:latin typeface="+mn-lt"/>
                <a:ea typeface="Bradley Hand" charset="0"/>
                <a:cs typeface="Bradley Hand" charset="0"/>
              </a:rPr>
              <a:t>AP Capstone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Bradley Hand" charset="0"/>
              <a:cs typeface="Bradley Hand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AC36-33CE-3F45-8A31-E3767AA1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7" y="2423204"/>
            <a:ext cx="8376896" cy="2724912"/>
          </a:xfrm>
        </p:spPr>
        <p:txBody>
          <a:bodyPr vert="horz" lIns="68580" tIns="34290" rIns="68580" bIns="34290" numCol="3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   12 DL Courses 	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Foreign Language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Rigor: PAP, AP, DC, DE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80% Overall GPA</a:t>
            </a: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Pathway Selection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T-STEM Electives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 PAP, DC, DE Rigor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2+ Summer Bridge Programs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Mentor Program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AP Research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AP Seminar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4 add’l AP Courses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4 AP Scores, 3 </a:t>
            </a:r>
            <a:r>
              <a:rPr lang="en-US" sz="1800" dirty="0">
                <a:solidFill>
                  <a:srgbClr val="7030A0"/>
                </a:solidFill>
              </a:rPr>
              <a:t>or higher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953" y="4964512"/>
            <a:ext cx="3231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*STEM Classes can be On-level Courses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23958" r="11383" b="34545"/>
          <a:stretch/>
        </p:blipFill>
        <p:spPr>
          <a:xfrm>
            <a:off x="532900" y="4130209"/>
            <a:ext cx="2520592" cy="1319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15572" r="66" b="26879"/>
          <a:stretch/>
        </p:blipFill>
        <p:spPr>
          <a:xfrm>
            <a:off x="6583048" y="3946379"/>
            <a:ext cx="1638796" cy="17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5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1" r="21004" b="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361978"/>
            <a:ext cx="3543866" cy="175619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1609" y="2425133"/>
            <a:ext cx="4097527" cy="295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2 - Year upper level program</a:t>
            </a:r>
          </a:p>
          <a:p>
            <a:r>
              <a:rPr lang="en-US" sz="2000" dirty="0"/>
              <a:t> Offered</a:t>
            </a:r>
            <a:r>
              <a:rPr lang="en-US" sz="2000" i="1" dirty="0">
                <a:solidFill>
                  <a:srgbClr val="C05B2E"/>
                </a:solidFill>
              </a:rPr>
              <a:t> only </a:t>
            </a:r>
            <a:r>
              <a:rPr lang="en-US" sz="2000" dirty="0"/>
              <a:t>at EPHS</a:t>
            </a:r>
          </a:p>
          <a:p>
            <a:r>
              <a:rPr lang="en-US" sz="2000" dirty="0"/>
              <a:t>Can be </a:t>
            </a:r>
            <a:r>
              <a:rPr lang="en-US" sz="2000" i="1" dirty="0">
                <a:solidFill>
                  <a:srgbClr val="C05B2E"/>
                </a:solidFill>
              </a:rPr>
              <a:t>combined</a:t>
            </a:r>
            <a:r>
              <a:rPr lang="en-US" sz="2000" dirty="0"/>
              <a:t> with Dual Language Magnet or T-STEM Academy</a:t>
            </a:r>
          </a:p>
          <a:p>
            <a:r>
              <a:rPr lang="en-US" sz="2000" dirty="0"/>
              <a:t>Earn an AP C</a:t>
            </a:r>
          </a:p>
          <a:p>
            <a:r>
              <a:rPr lang="en-US" sz="2000" dirty="0"/>
              <a:t>Earn an </a:t>
            </a:r>
            <a:r>
              <a:rPr lang="en-US" sz="2000" i="1" dirty="0">
                <a:solidFill>
                  <a:srgbClr val="C05B2E"/>
                </a:solidFill>
              </a:rPr>
              <a:t>AP Capstone Diploma</a:t>
            </a:r>
          </a:p>
        </p:txBody>
      </p:sp>
    </p:spTree>
    <p:extLst>
      <p:ext uri="{BB962C8B-B14F-4D97-AF65-F5344CB8AC3E}">
        <p14:creationId xmlns:p14="http://schemas.microsoft.com/office/powerpoint/2010/main" val="12103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072" y="1357482"/>
            <a:ext cx="2781464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75">
                <a:solidFill>
                  <a:schemeClr val="tx1">
                    <a:lumMod val="85000"/>
                    <a:lumOff val="15000"/>
                  </a:schemeClr>
                </a:solidFill>
              </a:rPr>
              <a:t>Advanced Classes offered at EPHS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99CA76-BABC-4F48-BCE4-C1A93AA6EA7B}"/>
              </a:ext>
            </a:extLst>
          </p:cNvPr>
          <p:cNvGraphicFramePr>
            <a:graphicFrameLocks noGrp="1"/>
          </p:cNvGraphicFramePr>
          <p:nvPr/>
        </p:nvGraphicFramePr>
        <p:xfrm>
          <a:off x="111512" y="2090853"/>
          <a:ext cx="6129110" cy="24384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28150">
                  <a:extLst>
                    <a:ext uri="{9D8B030D-6E8A-4147-A177-3AD203B41FA5}">
                      <a16:colId xmlns:a16="http://schemas.microsoft.com/office/drawing/2014/main" val="737670446"/>
                    </a:ext>
                  </a:extLst>
                </a:gridCol>
                <a:gridCol w="1256831">
                  <a:extLst>
                    <a:ext uri="{9D8B030D-6E8A-4147-A177-3AD203B41FA5}">
                      <a16:colId xmlns:a16="http://schemas.microsoft.com/office/drawing/2014/main" val="2607334151"/>
                    </a:ext>
                  </a:extLst>
                </a:gridCol>
                <a:gridCol w="1200848">
                  <a:extLst>
                    <a:ext uri="{9D8B030D-6E8A-4147-A177-3AD203B41FA5}">
                      <a16:colId xmlns:a16="http://schemas.microsoft.com/office/drawing/2014/main" val="2927863993"/>
                    </a:ext>
                  </a:extLst>
                </a:gridCol>
                <a:gridCol w="1237044">
                  <a:extLst>
                    <a:ext uri="{9D8B030D-6E8A-4147-A177-3AD203B41FA5}">
                      <a16:colId xmlns:a16="http://schemas.microsoft.com/office/drawing/2014/main" val="2895093092"/>
                    </a:ext>
                  </a:extLst>
                </a:gridCol>
                <a:gridCol w="1306237">
                  <a:extLst>
                    <a:ext uri="{9D8B030D-6E8A-4147-A177-3AD203B41FA5}">
                      <a16:colId xmlns:a16="http://schemas.microsoft.com/office/drawing/2014/main" val="2257586987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accent1"/>
                          </a:solidFill>
                          <a:effectLst/>
                        </a:rPr>
                        <a:t>Math</a:t>
                      </a:r>
                      <a:endParaRPr lang="en-US" sz="1400" b="1" i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Alg</a:t>
                      </a:r>
                      <a:r>
                        <a:rPr lang="en-US" sz="1100" b="0" dirty="0">
                          <a:effectLst/>
                        </a:rPr>
                        <a:t> 2 </a:t>
                      </a:r>
                      <a:r>
                        <a:rPr lang="en-US" sz="1100" b="0" dirty="0" err="1">
                          <a:effectLst/>
                        </a:rPr>
                        <a:t>OnRamps</a:t>
                      </a:r>
                      <a:endParaRPr lang="en-US" sz="11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Pre-Calc. DC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Pre-Calc. </a:t>
                      </a:r>
                      <a:r>
                        <a:rPr lang="en-US" sz="1100" b="0" dirty="0" err="1">
                          <a:effectLst/>
                        </a:rPr>
                        <a:t>OnRamps</a:t>
                      </a:r>
                      <a:endParaRPr lang="en-US" sz="11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Cal. AB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Cal BC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Statistics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Computer Science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</a:rPr>
                        <a:t>OnRamps</a:t>
                      </a:r>
                      <a:r>
                        <a:rPr lang="en-US" sz="1100" b="0" dirty="0">
                          <a:effectLst/>
                        </a:rPr>
                        <a:t> Computer Science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</a:endParaRPr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7030A0"/>
                          </a:solidFill>
                          <a:effectLst/>
                        </a:rPr>
                        <a:t>English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Eng. Lang.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Eng. Lit    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English 3 On Ramps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Seminar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Research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English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English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</a:endParaRPr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F0"/>
                          </a:solidFill>
                          <a:effectLst/>
                        </a:rPr>
                        <a:t>Social Studies</a:t>
                      </a:r>
                      <a:endParaRPr lang="en-US" sz="14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Human Geo.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World History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US History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DC US History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Government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Economics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Psychology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</a:endParaRPr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50"/>
                          </a:solidFill>
                          <a:effectLst/>
                        </a:rPr>
                        <a:t>Science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Biology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 err="1">
                          <a:effectLst/>
                        </a:rPr>
                        <a:t>OnRampsChemistry</a:t>
                      </a:r>
                      <a:endParaRPr lang="en-US" sz="1100" dirty="0" err="1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 err="1">
                          <a:effectLst/>
                        </a:rPr>
                        <a:t>OnRamps</a:t>
                      </a:r>
                      <a:r>
                        <a:rPr lang="en-US" sz="1100" b="0" dirty="0">
                          <a:effectLst/>
                        </a:rPr>
                        <a:t> Physics 1</a:t>
                      </a:r>
                      <a:endParaRPr lang="en-US" sz="11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AP Physics 2</a:t>
                      </a:r>
                      <a:endParaRPr lang="en-US" sz="11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AP Physics C</a:t>
                      </a:r>
                      <a:endParaRPr lang="en-US" sz="11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effectLst/>
                        </a:rPr>
                        <a:t>AP </a:t>
                      </a:r>
                      <a:r>
                        <a:rPr lang="en-US" sz="1100" b="0" dirty="0" err="1">
                          <a:effectLst/>
                        </a:rPr>
                        <a:t>Envir</a:t>
                      </a:r>
                      <a:r>
                        <a:rPr lang="en-US" sz="1100" b="0" dirty="0">
                          <a:effectLst/>
                        </a:rPr>
                        <a:t>. Science </a:t>
                      </a:r>
                      <a:endParaRPr lang="en-US" sz="11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100" b="0" err="1">
                          <a:effectLst/>
                        </a:rPr>
                        <a:t>OnRamps</a:t>
                      </a:r>
                      <a:r>
                        <a:rPr lang="en-US" sz="1100" b="0" dirty="0">
                          <a:effectLst/>
                        </a:rPr>
                        <a:t> Geology</a:t>
                      </a:r>
                      <a:endParaRPr lang="en-US" sz="1100"/>
                    </a:p>
                  </a:txBody>
                  <a:tcPr marL="46407" marR="464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effectLst/>
                        </a:rPr>
                        <a:t>Other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Spanish Language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Spanish Literature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AP Art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DC Communication </a:t>
                      </a:r>
                    </a:p>
                  </a:txBody>
                  <a:tcPr marL="46407" marR="46407" marT="0" marB="0"/>
                </a:tc>
                <a:extLst>
                  <a:ext uri="{0D108BD9-81ED-4DB2-BD59-A6C34878D82A}">
                    <a16:rowId xmlns:a16="http://schemas.microsoft.com/office/drawing/2014/main" val="31657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19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8" cy="5861304"/>
            <a:chOff x="1155481" y="498348"/>
            <a:chExt cx="9902663" cy="5861304"/>
          </a:xfrm>
        </p:grpSpPr>
        <p:sp>
          <p:nvSpPr>
            <p:cNvPr id="13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2" name="Rectangle 14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br>
              <a:rPr lang="en-US" altLang="en-US" sz="3000">
                <a:solidFill>
                  <a:schemeClr val="bg2"/>
                </a:solidFill>
              </a:rPr>
            </a:br>
            <a:r>
              <a:rPr lang="en-US" altLang="en-US" sz="3000">
                <a:solidFill>
                  <a:schemeClr val="bg2"/>
                </a:solidFill>
              </a:rPr>
              <a:t>IMPORTANT STANDARDIZED TESTING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379163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Prepare for Important Tests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912907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87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8" cy="5861304"/>
            <a:chOff x="1155481" y="498348"/>
            <a:chExt cx="9902663" cy="5861304"/>
          </a:xfrm>
        </p:grpSpPr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9" name="Rectangle 78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br>
              <a:rPr lang="en-US" altLang="en-US" sz="3500">
                <a:solidFill>
                  <a:schemeClr val="bg2"/>
                </a:solidFill>
              </a:rPr>
            </a:br>
            <a:r>
              <a:rPr lang="en-US" altLang="en-US" sz="3500">
                <a:solidFill>
                  <a:schemeClr val="bg2"/>
                </a:solidFill>
              </a:rPr>
              <a:t>What Do Colleges Look For?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en-US" altLang="en-US" sz="1600"/>
              <a:t>HOW TO PREPARE FOR ADMISSIONS</a:t>
            </a:r>
          </a:p>
        </p:txBody>
      </p:sp>
    </p:spTree>
    <p:extLst>
      <p:ext uri="{BB962C8B-B14F-4D97-AF65-F5344CB8AC3E}">
        <p14:creationId xmlns:p14="http://schemas.microsoft.com/office/powerpoint/2010/main" val="299611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US" dirty="0"/>
              <a:t>Top Ten </a:t>
            </a:r>
            <a:br>
              <a:rPr lang="en-US" dirty="0"/>
            </a:br>
            <a:r>
              <a:rPr lang="en-US" dirty="0"/>
              <a:t>Strengths &amp; Experiences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41309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15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62003" y="5367908"/>
            <a:ext cx="2381997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946" y="5367908"/>
            <a:ext cx="7174721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980670"/>
            <a:ext cx="6760691" cy="645545"/>
          </a:xfrm>
        </p:spPr>
        <p:txBody>
          <a:bodyPr>
            <a:normAutofit/>
          </a:bodyPr>
          <a:lstStyle/>
          <a:p>
            <a:r>
              <a:rPr lang="en-US" dirty="0"/>
              <a:t>Top Ten Strengths &amp; Experiences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907552"/>
              </p:ext>
            </p:extLst>
          </p:nvPr>
        </p:nvGraphicFramePr>
        <p:xfrm>
          <a:off x="506627" y="160638"/>
          <a:ext cx="8402595" cy="520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63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Summer Programs</a:t>
            </a:r>
            <a:br>
              <a:rPr lang="en-US" altLang="en-US" sz="4000" dirty="0"/>
            </a:br>
            <a:r>
              <a:rPr lang="en-US" altLang="en-US" sz="1800" dirty="0"/>
              <a:t>“Nothing is a waste of time if you use the experience wisely.” </a:t>
            </a:r>
            <a:r>
              <a:rPr lang="en-US" altLang="en-US" sz="1800" i="1" dirty="0" err="1"/>
              <a:t>Auguste</a:t>
            </a:r>
            <a:r>
              <a:rPr lang="en-US" altLang="en-US" sz="1800" i="1" dirty="0"/>
              <a:t> Rodin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4" y="2228235"/>
            <a:ext cx="2888133" cy="1915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93290" y="1658269"/>
            <a:ext cx="53095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292934"/>
                </a:solidFill>
                <a:latin typeface="Calibri" panose="020F0502020204030204" pitchFamily="34" charset="0"/>
              </a:rPr>
              <a:t>Internships</a:t>
            </a:r>
          </a:p>
          <a:p>
            <a:pPr algn="ctr"/>
            <a:endParaRPr lang="en-US" altLang="en-US" sz="2800" b="1" i="1" dirty="0">
              <a:solidFill>
                <a:srgbClr val="292934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2800" b="1" dirty="0">
                <a:solidFill>
                  <a:srgbClr val="292934"/>
                </a:solidFill>
                <a:latin typeface="Calibri" panose="020F0502020204030204" pitchFamily="34" charset="0"/>
              </a:rPr>
              <a:t>El Paso Electric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1" y="3984170"/>
            <a:ext cx="4474029" cy="263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0" y="1718215"/>
            <a:ext cx="2997923" cy="2425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58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6" y="629266"/>
            <a:ext cx="2750280" cy="167660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Am I Really Applying to College?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86697" y="2438400"/>
            <a:ext cx="2750278" cy="3785419"/>
          </a:xfrm>
        </p:spPr>
        <p:txBody>
          <a:bodyPr>
            <a:normAutofit/>
          </a:bodyPr>
          <a:lstStyle/>
          <a:p>
            <a:endParaRPr lang="en-US" altLang="en-US" sz="1600"/>
          </a:p>
          <a:p>
            <a:r>
              <a:rPr lang="en-US" altLang="en-US" sz="1600" b="1"/>
              <a:t>Important Tests</a:t>
            </a:r>
          </a:p>
          <a:p>
            <a:endParaRPr lang="en-US" altLang="en-US" sz="1600" b="1"/>
          </a:p>
          <a:p>
            <a:r>
              <a:rPr lang="en-US" altLang="en-US" sz="1600" b="1"/>
              <a:t>AP/Dual Credit/College Planning</a:t>
            </a:r>
          </a:p>
          <a:p>
            <a:endParaRPr lang="en-US" altLang="en-US" sz="1600" b="1"/>
          </a:p>
          <a:p>
            <a:r>
              <a:rPr lang="en-US" altLang="en-US" sz="1600" b="1"/>
              <a:t>Financial Aid &amp; Scholarships</a:t>
            </a:r>
          </a:p>
          <a:p>
            <a:endParaRPr lang="en-US" altLang="en-US" sz="1600" b="1"/>
          </a:p>
          <a:p>
            <a:r>
              <a:rPr lang="en-US" altLang="en-US" sz="1600" b="1"/>
              <a:t>Questions ??</a:t>
            </a:r>
          </a:p>
          <a:p>
            <a:pPr marL="0" indent="0">
              <a:buNone/>
            </a:pPr>
            <a:endParaRPr lang="en-US" altLang="en-US" sz="1600"/>
          </a:p>
          <a:p>
            <a:pPr marL="0" indent="0">
              <a:buNone/>
            </a:pPr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</p:txBody>
      </p:sp>
      <p:pic>
        <p:nvPicPr>
          <p:cNvPr id="2" name="Picture 1" descr="Alabama School Connection » Common Core State Standards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84" y="374564"/>
            <a:ext cx="5631915" cy="52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29884"/>
            <a:ext cx="5789535" cy="1096331"/>
          </a:xfrm>
        </p:spPr>
        <p:txBody>
          <a:bodyPr>
            <a:normAutofit/>
          </a:bodyPr>
          <a:lstStyle/>
          <a:p>
            <a:r>
              <a:rPr lang="en-US" dirty="0"/>
              <a:t>Volunteer Opportunities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86418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2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47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Fly In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784" y="1825625"/>
            <a:ext cx="4991565" cy="4351338"/>
          </a:xfrm>
        </p:spPr>
        <p:txBody>
          <a:bodyPr/>
          <a:lstStyle/>
          <a:p>
            <a:r>
              <a:rPr lang="en-US" dirty="0"/>
              <a:t>Juniors and Seniors check your college of interest for such programs.  </a:t>
            </a:r>
          </a:p>
          <a:p>
            <a:r>
              <a:rPr lang="en-US" dirty="0"/>
              <a:t>If they don’t have one, make plans with your family to visit such campuses and set up a time with them so that they may give you a tour.  </a:t>
            </a:r>
          </a:p>
        </p:txBody>
      </p:sp>
    </p:spTree>
    <p:extLst>
      <p:ext uri="{BB962C8B-B14F-4D97-AF65-F5344CB8AC3E}">
        <p14:creationId xmlns:p14="http://schemas.microsoft.com/office/powerpoint/2010/main" val="372660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8" cy="5861304"/>
            <a:chOff x="1155481" y="498348"/>
            <a:chExt cx="9902663" cy="5861304"/>
          </a:xfrm>
        </p:grpSpPr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9" name="Rectangle 78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br>
              <a:rPr lang="en-US" altLang="en-US" sz="3500">
                <a:solidFill>
                  <a:schemeClr val="bg2"/>
                </a:solidFill>
              </a:rPr>
            </a:br>
            <a:r>
              <a:rPr lang="en-US" altLang="en-US" sz="3500">
                <a:solidFill>
                  <a:schemeClr val="bg2"/>
                </a:solidFill>
              </a:rPr>
              <a:t>College Admissions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en-US" altLang="en-US" sz="1600"/>
              <a:t>How do I apply?</a:t>
            </a:r>
          </a:p>
        </p:txBody>
      </p:sp>
    </p:spTree>
    <p:extLst>
      <p:ext uri="{BB962C8B-B14F-4D97-AF65-F5344CB8AC3E}">
        <p14:creationId xmlns:p14="http://schemas.microsoft.com/office/powerpoint/2010/main" val="6890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College Applications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4394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77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Narrow College Choices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9567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99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Senior Year Survival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1828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86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8" cy="5861304"/>
            <a:chOff x="1155481" y="498348"/>
            <a:chExt cx="9902663" cy="5861304"/>
          </a:xfrm>
        </p:grpSpPr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9" name="Rectangle 78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br>
              <a:rPr lang="en-US" altLang="en-US" sz="3500">
                <a:solidFill>
                  <a:schemeClr val="bg2"/>
                </a:solidFill>
              </a:rPr>
            </a:br>
            <a:r>
              <a:rPr lang="en-US" altLang="en-US" sz="3500">
                <a:solidFill>
                  <a:schemeClr val="bg2"/>
                </a:solidFill>
              </a:rPr>
              <a:t>Free &amp; Reduced Lunch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en-US" altLang="en-US" sz="1600"/>
              <a:t>							</a:t>
            </a:r>
          </a:p>
          <a:p>
            <a:r>
              <a:rPr lang="en-US" altLang="en-US" sz="1600"/>
              <a:t>WHY IT’S IMPORTANT</a:t>
            </a:r>
          </a:p>
        </p:txBody>
      </p:sp>
    </p:spTree>
    <p:extLst>
      <p:ext uri="{BB962C8B-B14F-4D97-AF65-F5344CB8AC3E}">
        <p14:creationId xmlns:p14="http://schemas.microsoft.com/office/powerpoint/2010/main" val="5802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Free or Reduced 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/>
          </a:p>
          <a:p>
            <a:r>
              <a:rPr lang="en-US" b="1"/>
              <a:t>2 ACT Waivers ($102)</a:t>
            </a:r>
          </a:p>
          <a:p>
            <a:r>
              <a:rPr lang="en-US" b="1"/>
              <a:t>2 SAT Waivers ($104)</a:t>
            </a:r>
          </a:p>
          <a:p>
            <a:r>
              <a:rPr lang="en-US" b="1"/>
              <a:t>2 SAT Subject Test Waivers ($104)</a:t>
            </a:r>
          </a:p>
          <a:p>
            <a:r>
              <a:rPr lang="en-US" b="1"/>
              <a:t>8 College Application Waivers ($240)</a:t>
            </a:r>
          </a:p>
          <a:p>
            <a:pPr lvl="1">
              <a:buClrTx/>
            </a:pPr>
            <a:r>
              <a:rPr lang="en-US" sz="2100" b="1"/>
              <a:t>4 ACT &amp; 4 SAT Waivers</a:t>
            </a:r>
          </a:p>
          <a:p>
            <a:r>
              <a:rPr lang="en-US" b="1"/>
              <a:t>NCAA Clearinghouse Waiver ($65)</a:t>
            </a:r>
          </a:p>
          <a:p>
            <a:r>
              <a:rPr lang="en-US" b="1"/>
              <a:t>NAIA Clearinghouse Waiver ($70)</a:t>
            </a:r>
          </a:p>
          <a:p>
            <a:r>
              <a:rPr lang="en-US" b="1"/>
              <a:t>Apply for free and reduced lunch – it could save you $685. Application at </a:t>
            </a:r>
            <a:r>
              <a:rPr lang="en-US" b="1">
                <a:hlinkClick r:id="rId2"/>
              </a:rPr>
              <a:t>https://elpaso.episd.org/welcome/index</a:t>
            </a:r>
            <a:r>
              <a:rPr lang="en-US" b="1"/>
              <a:t> and click on the Eat Smart application.</a:t>
            </a:r>
          </a:p>
        </p:txBody>
      </p:sp>
    </p:spTree>
    <p:extLst>
      <p:ext uri="{BB962C8B-B14F-4D97-AF65-F5344CB8AC3E}">
        <p14:creationId xmlns:p14="http://schemas.microsoft.com/office/powerpoint/2010/main" val="3795728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8" cy="5861304"/>
            <a:chOff x="1155481" y="498348"/>
            <a:chExt cx="9902663" cy="5861304"/>
          </a:xfrm>
        </p:grpSpPr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9" name="Rectangle 78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br>
              <a:rPr lang="en-US" altLang="en-US" sz="3500">
                <a:solidFill>
                  <a:schemeClr val="bg2"/>
                </a:solidFill>
              </a:rPr>
            </a:br>
            <a:r>
              <a:rPr lang="en-US" altLang="en-US" sz="3500">
                <a:solidFill>
                  <a:schemeClr val="bg2"/>
                </a:solidFill>
              </a:rPr>
              <a:t>Financial Aid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en-US" altLang="en-US" sz="1600"/>
              <a:t>WHAT TO EXPECT </a:t>
            </a:r>
          </a:p>
          <a:p>
            <a:r>
              <a:rPr lang="en-US" altLang="en-US" sz="1600"/>
              <a:t>WHERE TO START</a:t>
            </a:r>
          </a:p>
        </p:txBody>
      </p:sp>
    </p:spTree>
    <p:extLst>
      <p:ext uri="{BB962C8B-B14F-4D97-AF65-F5344CB8AC3E}">
        <p14:creationId xmlns:p14="http://schemas.microsoft.com/office/powerpoint/2010/main" val="2127744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FAFSA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Free Application for Federal Student Aid          	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822235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33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2800" b="1">
                <a:solidFill>
                  <a:schemeClr val="accent1"/>
                </a:solidFill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282575" lvl="1" indent="0">
              <a:buNone/>
            </a:pPr>
            <a:r>
              <a:rPr lang="en-US" sz="1900" b="1" u="sng" dirty="0">
                <a:latin typeface="Calibri" panose="020F0502020204030204" pitchFamily="34" charset="0"/>
              </a:rPr>
              <a:t>PSAT &amp; SAT – October 16</a:t>
            </a:r>
            <a:r>
              <a:rPr lang="en-US" sz="1900" b="1" u="sng" baseline="30000" dirty="0">
                <a:latin typeface="Calibri" panose="020F0502020204030204" pitchFamily="34" charset="0"/>
              </a:rPr>
              <a:t>th</a:t>
            </a:r>
            <a:r>
              <a:rPr lang="en-US" sz="1900" b="1" u="sng" dirty="0">
                <a:latin typeface="Calibri" panose="020F0502020204030204" pitchFamily="34" charset="0"/>
              </a:rPr>
              <a:t> </a:t>
            </a:r>
          </a:p>
          <a:p>
            <a:pPr marL="282575" lvl="1" indent="0">
              <a:buNone/>
            </a:pPr>
            <a:r>
              <a:rPr lang="en-US" sz="1900" b="1" dirty="0">
                <a:latin typeface="Calibri" panose="020F0502020204030204" pitchFamily="34" charset="0"/>
              </a:rPr>
              <a:t>(Regular Schedule)</a:t>
            </a:r>
          </a:p>
          <a:p>
            <a:pPr marL="295275" lvl="1" indent="0">
              <a:buNone/>
            </a:pPr>
            <a:endParaRPr lang="en-US" sz="1900" b="1" dirty="0">
              <a:latin typeface="Calibri" panose="020F0502020204030204" pitchFamily="34" charset="0"/>
            </a:endParaRPr>
          </a:p>
          <a:p>
            <a:pPr marL="295275" lvl="1" indent="0">
              <a:buNone/>
            </a:pPr>
            <a:endParaRPr lang="en-US" sz="1900" b="1" dirty="0">
              <a:latin typeface="Calibri" panose="020F0502020204030204" pitchFamily="34" charset="0"/>
            </a:endParaRPr>
          </a:p>
          <a:p>
            <a:pPr marL="282575" lvl="1" indent="0">
              <a:buNone/>
            </a:pPr>
            <a:r>
              <a:rPr lang="en-US" sz="1900" b="1" u="sng" dirty="0">
                <a:latin typeface="Calibri" panose="020F0502020204030204" pitchFamily="34" charset="0"/>
              </a:rPr>
              <a:t>TACRAO – October 22</a:t>
            </a:r>
            <a:r>
              <a:rPr lang="en-US" sz="1900" b="1" u="sng" baseline="30000" dirty="0">
                <a:latin typeface="Calibri" panose="020F0502020204030204" pitchFamily="34" charset="0"/>
              </a:rPr>
              <a:t>nd</a:t>
            </a:r>
            <a:r>
              <a:rPr lang="en-US" sz="1900" b="1" u="sng" dirty="0">
                <a:latin typeface="Calibri" panose="020F0502020204030204" pitchFamily="34" charset="0"/>
              </a:rPr>
              <a:t>    1pm – 3pm </a:t>
            </a:r>
          </a:p>
          <a:p>
            <a:pPr marL="295275" lvl="1" indent="0">
              <a:buNone/>
            </a:pPr>
            <a:endParaRPr lang="en-US" sz="1900" b="1" dirty="0">
              <a:latin typeface="Calibri" panose="020F0502020204030204" pitchFamily="34" charset="0"/>
            </a:endParaRPr>
          </a:p>
          <a:p>
            <a:pPr marL="295275" lvl="1" indent="0">
              <a:buNone/>
            </a:pPr>
            <a:r>
              <a:rPr lang="en-US" sz="1900" b="1" u="sng" dirty="0">
                <a:latin typeface="Calibri" panose="020F0502020204030204" pitchFamily="34" charset="0"/>
              </a:rPr>
              <a:t>Mini FAFSA day:</a:t>
            </a:r>
          </a:p>
          <a:p>
            <a:pPr marL="295275" lvl="1" indent="0">
              <a:buNone/>
            </a:pPr>
            <a:r>
              <a:rPr lang="en-US" sz="1900" b="1" u="sng" dirty="0">
                <a:latin typeface="Calibri" panose="020F0502020204030204" pitchFamily="34" charset="0"/>
              </a:rPr>
              <a:t>Wed. Nov.20</a:t>
            </a:r>
            <a:r>
              <a:rPr lang="en-US" sz="1900" b="1" u="sng" baseline="30000" dirty="0">
                <a:latin typeface="Calibri" panose="020F0502020204030204" pitchFamily="34" charset="0"/>
              </a:rPr>
              <a:t>th</a:t>
            </a:r>
            <a:r>
              <a:rPr lang="en-US" sz="1900" b="1" u="sng" dirty="0">
                <a:latin typeface="Calibri" panose="020F0502020204030204" pitchFamily="34" charset="0"/>
              </a:rPr>
              <a:t> from 1-5p.m. at the Go Center: Bring your FSA ID</a:t>
            </a:r>
          </a:p>
          <a:p>
            <a:pPr marL="295275" lvl="1" indent="0">
              <a:buNone/>
            </a:pPr>
            <a:r>
              <a:rPr lang="en-US" sz="1900" b="1" u="sng" dirty="0">
                <a:latin typeface="Calibri" panose="020F0502020204030204" pitchFamily="34" charset="0"/>
              </a:rPr>
              <a:t>               Income tax 2018 </a:t>
            </a: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15097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CSS Profile</a:t>
            </a:r>
            <a:br>
              <a:rPr lang="en-US" dirty="0"/>
            </a:br>
            <a:r>
              <a:rPr lang="en-US" dirty="0"/>
              <a:t>College Scholarship Service Profile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8819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907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0481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Financial Aid/Scholarships – Where to Apply?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6247" y="981488"/>
            <a:ext cx="2133351" cy="13413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Federal Aid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FAFSA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Pell Grants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Work-Study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4213" y="3040655"/>
            <a:ext cx="2115238" cy="15203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College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Distribute Funds for Federal &amp; Foundation/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Private Aid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6247" y="5012673"/>
            <a:ext cx="2104222" cy="9694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Student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8409" y="4384707"/>
            <a:ext cx="1997972" cy="21042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National Scholarships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i.e.  Gates, Dell, Coca Cola, etc.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4019162" y="2416261"/>
            <a:ext cx="918391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106541" y="4690485"/>
            <a:ext cx="74363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203446" y="5062302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778492" y="506230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4422" y="4384707"/>
            <a:ext cx="1883885" cy="21042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Community Scholarships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i.e. Community Foundation,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Rotary Club, EPHS Alumni, </a:t>
            </a:r>
            <a:r>
              <a:rPr lang="en-US" dirty="0" err="1">
                <a:solidFill>
                  <a:srgbClr val="FFFFFF"/>
                </a:solidFill>
              </a:rPr>
              <a:t>Athleta</a:t>
            </a:r>
            <a:r>
              <a:rPr lang="en-US" dirty="0">
                <a:solidFill>
                  <a:srgbClr val="FFFFFF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20944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Aid – When to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Apply now, deadlines are coming quickly! </a:t>
            </a:r>
          </a:p>
          <a:p>
            <a:r>
              <a:rPr lang="en-US" sz="2000" dirty="0"/>
              <a:t>Start utilizing scholarship search services. </a:t>
            </a:r>
          </a:p>
          <a:p>
            <a:r>
              <a:rPr lang="en-US" sz="2000" dirty="0"/>
              <a:t>Statistics</a:t>
            </a:r>
          </a:p>
          <a:p>
            <a:pPr lvl="1"/>
            <a:r>
              <a:rPr lang="en-US" sz="2000" dirty="0"/>
              <a:t> 50 applications might result in 1 scholarship</a:t>
            </a:r>
          </a:p>
          <a:p>
            <a:pPr lvl="1"/>
            <a:r>
              <a:rPr lang="en-US" sz="2000" dirty="0"/>
              <a:t> Apply to any and all scholarships for which you qualify </a:t>
            </a:r>
          </a:p>
          <a:p>
            <a:r>
              <a:rPr lang="en-US" sz="2000" dirty="0"/>
              <a:t>Scholarship Bulletins</a:t>
            </a:r>
          </a:p>
          <a:p>
            <a:pPr lvl="1"/>
            <a:r>
              <a:rPr lang="en-US" sz="2000" dirty="0"/>
              <a:t>Scholarship application information posted  </a:t>
            </a:r>
            <a:r>
              <a:rPr lang="en-US" sz="2000" dirty="0">
                <a:hlinkClick r:id="rId2"/>
              </a:rPr>
              <a:t>http://ephscollege.weebly.com/</a:t>
            </a:r>
            <a:endParaRPr lang="en-US" sz="2000" dirty="0"/>
          </a:p>
          <a:p>
            <a:r>
              <a:rPr lang="en-US" sz="2000" dirty="0"/>
              <a:t>Busiest Scholarship Time:</a:t>
            </a:r>
          </a:p>
          <a:p>
            <a:pPr lvl="1"/>
            <a:r>
              <a:rPr lang="en-US" sz="2000" dirty="0"/>
              <a:t> November – March of Senior Year</a:t>
            </a:r>
          </a:p>
          <a:p>
            <a:pPr lvl="2"/>
            <a:r>
              <a:rPr lang="en-US" sz="2000" dirty="0"/>
              <a:t>Seniors-1 hour a day working on scholarships </a:t>
            </a:r>
          </a:p>
          <a:p>
            <a:pPr lvl="2"/>
            <a:r>
              <a:rPr lang="en-US" sz="2000" dirty="0"/>
              <a:t>2 Hours a week during Junior Year</a:t>
            </a:r>
          </a:p>
        </p:txBody>
      </p:sp>
    </p:spTree>
    <p:extLst>
      <p:ext uri="{BB962C8B-B14F-4D97-AF65-F5344CB8AC3E}">
        <p14:creationId xmlns:p14="http://schemas.microsoft.com/office/powerpoint/2010/main" val="38714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" b="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2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a street in front of a crowd&#10;&#10;Description automatically generated">
            <a:extLst>
              <a:ext uri="{FF2B5EF4-FFF2-40B4-BE49-F238E27FC236}">
                <a16:creationId xmlns:a16="http://schemas.microsoft.com/office/drawing/2014/main" id="{158AB9BB-9636-F744-9B4C-78131FF5D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6157"/>
          <a:stretch/>
        </p:blipFill>
        <p:spPr>
          <a:xfrm>
            <a:off x="20" y="0"/>
            <a:ext cx="91439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893E6-A3D7-8444-BD3D-A8CDE9093C76}"/>
              </a:ext>
            </a:extLst>
          </p:cNvPr>
          <p:cNvSpPr txBox="1"/>
          <p:nvPr/>
        </p:nvSpPr>
        <p:spPr>
          <a:xfrm>
            <a:off x="3380007" y="5617029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of 2019</a:t>
            </a:r>
          </a:p>
        </p:txBody>
      </p:sp>
    </p:spTree>
    <p:extLst>
      <p:ext uri="{BB962C8B-B14F-4D97-AF65-F5344CB8AC3E}">
        <p14:creationId xmlns:p14="http://schemas.microsoft.com/office/powerpoint/2010/main" val="2186291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Mrs. Simpson, College Readiness  Coordinator 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casimpso@episd.org</a:t>
            </a:r>
            <a:endParaRPr lang="en-US" dirty="0"/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Andrea </a:t>
            </a:r>
            <a:r>
              <a:rPr lang="en-US"/>
              <a:t>Luevano, </a:t>
            </a:r>
            <a:r>
              <a:rPr lang="en-US" dirty="0"/>
              <a:t>School Counselor A-D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rrodrig8@episd.org</a:t>
            </a:r>
            <a:endParaRPr lang="en-US" dirty="0"/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Karla Tejeda, School Counselor E-K,  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kmtejeda@episd.org</a:t>
            </a:r>
            <a:endParaRPr lang="en-US" dirty="0"/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Cristina Rosales, School Counselor L-P,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crosale1@episd.org</a:t>
            </a:r>
            <a:endParaRPr lang="en-US" dirty="0"/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Cecilia Espinosa, School Counselor Q-Z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ceaguil1@episd.org</a:t>
            </a:r>
            <a:endParaRPr lang="en-US" dirty="0"/>
          </a:p>
          <a:p>
            <a:pPr marL="0" indent="0" defTabSz="914400">
              <a:buNone/>
            </a:pPr>
            <a:endParaRPr lang="en-US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963877"/>
            <a:ext cx="262077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775555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PHSFinalLARGE_Blac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8364" b="3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Check out our school website:  </a:t>
            </a:r>
            <a:r>
              <a:rPr lang="en-US" sz="1600" dirty="0">
                <a:hlinkClick r:id="rId3"/>
              </a:rPr>
              <a:t>https://elpaso.episd.org/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Check out our college readiness website:  </a:t>
            </a:r>
            <a:r>
              <a:rPr lang="en-US" sz="1600" dirty="0">
                <a:hlinkClick r:id="rId4" action="ppaction://hlinkfile"/>
              </a:rPr>
              <a:t>ephscollege.weebly.com</a:t>
            </a:r>
            <a:endParaRPr lang="en-US" sz="1600" dirty="0"/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7709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70" y="1675227"/>
            <a:ext cx="6887459" cy="439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College Already?</a:t>
            </a:r>
          </a:p>
        </p:txBody>
      </p:sp>
    </p:spTree>
    <p:extLst>
      <p:ext uri="{BB962C8B-B14F-4D97-AF65-F5344CB8AC3E}">
        <p14:creationId xmlns:p14="http://schemas.microsoft.com/office/powerpoint/2010/main" val="45164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9564" y="970264"/>
            <a:ext cx="64143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u="sng" dirty="0"/>
              <a:t>Research</a:t>
            </a:r>
            <a:r>
              <a:rPr lang="en-US" sz="2400" dirty="0"/>
              <a:t> </a:t>
            </a:r>
          </a:p>
          <a:p>
            <a:pPr algn="ctr">
              <a:defRPr/>
            </a:pPr>
            <a:endParaRPr lang="en-US" sz="2400" dirty="0"/>
          </a:p>
          <a:p>
            <a:pPr>
              <a:defRPr/>
            </a:pPr>
            <a:r>
              <a:rPr lang="en-US" b="1" dirty="0"/>
              <a:t>Passing 1 AP exam – earn college degree in 5 years or less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Low income students -  by passing 1 AP exam they are 32% more likely to graduate from college than non-AP peers.</a:t>
            </a:r>
          </a:p>
          <a:p>
            <a:pPr>
              <a:defRPr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800" u="sng" dirty="0">
                <a:solidFill>
                  <a:srgbClr val="292934"/>
                </a:solidFill>
              </a:rPr>
              <a:t>Skills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Discipline 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organization 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time management 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working through difficulties 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test taking skills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opportunity to expand exposure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n-US" b="1" dirty="0">
                <a:solidFill>
                  <a:srgbClr val="292934"/>
                </a:solidFill>
              </a:rPr>
              <a:t>focus on growth and learning – Journey vs. Outcome</a:t>
            </a:r>
            <a:endParaRPr lang="en-US" sz="3600" b="1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152057">
            <a:off x="288165" y="176855"/>
            <a:ext cx="3850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AP?</a:t>
            </a:r>
          </a:p>
          <a:p>
            <a:r>
              <a:rPr lang="en-US" sz="3600" dirty="0"/>
              <a:t>Why DC?</a:t>
            </a:r>
          </a:p>
          <a:p>
            <a:r>
              <a:rPr lang="en-US" sz="3600" dirty="0"/>
              <a:t>Why </a:t>
            </a:r>
            <a:r>
              <a:rPr lang="en-US" sz="3600" dirty="0" err="1"/>
              <a:t>OnRamps</a:t>
            </a:r>
            <a:r>
              <a:rPr lang="en-US" sz="36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4027" y="266909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ephsap.weebly.com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040000">
            <a:off x="327959" y="4277616"/>
            <a:ext cx="160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92934"/>
                </a:solidFill>
              </a:rPr>
              <a:t>“Grit”</a:t>
            </a:r>
          </a:p>
        </p:txBody>
      </p:sp>
    </p:spTree>
    <p:extLst>
      <p:ext uri="{BB962C8B-B14F-4D97-AF65-F5344CB8AC3E}">
        <p14:creationId xmlns:p14="http://schemas.microsoft.com/office/powerpoint/2010/main" val="344295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 3">
            <a:extLst>
              <a:ext uri="{FF2B5EF4-FFF2-40B4-BE49-F238E27FC236}">
                <a16:creationId xmlns:a16="http://schemas.microsoft.com/office/drawing/2014/main" id="{FB1D8AC5-79E8-2644-B4B1-FA40098FF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460531"/>
              </p:ext>
            </p:extLst>
          </p:nvPr>
        </p:nvGraphicFramePr>
        <p:xfrm>
          <a:off x="164892" y="-254834"/>
          <a:ext cx="8319791" cy="722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34" y="951548"/>
            <a:ext cx="4204222" cy="1361471"/>
          </a:xfrm>
        </p:spPr>
        <p:txBody>
          <a:bodyPr>
            <a:normAutofit/>
          </a:bodyPr>
          <a:lstStyle/>
          <a:p>
            <a:r>
              <a:rPr lang="en-US" sz="2100" u="sng" dirty="0"/>
              <a:t>What does AP mean?  </a:t>
            </a:r>
            <a:br>
              <a:rPr lang="en-US" sz="2100" u="sng" dirty="0"/>
            </a:br>
            <a:r>
              <a:rPr lang="en-US" sz="2100" u="sng" dirty="0"/>
              <a:t>PAP?  Dual Credit? </a:t>
            </a:r>
            <a:r>
              <a:rPr lang="en-US" sz="2100" u="sng" dirty="0" err="1"/>
              <a:t>OnRamps</a:t>
            </a:r>
            <a:r>
              <a:rPr lang="en-US" sz="2100" u="sng" dirty="0"/>
              <a:t>?</a:t>
            </a:r>
            <a:br>
              <a:rPr lang="en-US" sz="2100" u="sng" dirty="0"/>
            </a:b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34" y="2313018"/>
            <a:ext cx="6693143" cy="3112478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en-US" sz="1200" dirty="0"/>
              <a:t>(PAP) Pre Advanced Placement-Supports students who are interested in taking advanced courses </a:t>
            </a:r>
          </a:p>
          <a:p>
            <a:pPr marL="0" indent="0">
              <a:buNone/>
              <a:defRPr/>
            </a:pPr>
            <a:r>
              <a:rPr lang="en-US" sz="1200" dirty="0"/>
              <a:t>(AP) – Advanced Placement</a:t>
            </a:r>
          </a:p>
          <a:p>
            <a:pPr marL="342900" lvl="1" indent="0">
              <a:buNone/>
              <a:defRPr/>
            </a:pPr>
            <a:r>
              <a:rPr lang="en-US" sz="1200" dirty="0"/>
              <a:t>Follows standards set by College Board</a:t>
            </a:r>
          </a:p>
          <a:p>
            <a:pPr marL="942975" lvl="2" indent="-257175">
              <a:defRPr/>
            </a:pPr>
            <a:r>
              <a:rPr lang="en-US" sz="1200" dirty="0"/>
              <a:t>SAT/ PSAT/ AP falls under College Board</a:t>
            </a:r>
          </a:p>
          <a:p>
            <a:pPr marL="942975" lvl="2" indent="-257175">
              <a:defRPr/>
            </a:pPr>
            <a:r>
              <a:rPr lang="en-US" sz="1200" dirty="0"/>
              <a:t>College credit may earned by passing AP exam with a 3,4,or 5</a:t>
            </a:r>
          </a:p>
          <a:p>
            <a:pPr marL="342900" lvl="1" indent="0">
              <a:buNone/>
              <a:defRPr/>
            </a:pPr>
            <a:r>
              <a:rPr lang="en-US" sz="1200" dirty="0"/>
              <a:t>2 major premises set by College Board</a:t>
            </a:r>
          </a:p>
          <a:p>
            <a:pPr marL="900113" lvl="2" indent="-257175">
              <a:buSzPct val="90000"/>
              <a:defRPr/>
            </a:pPr>
            <a:r>
              <a:rPr lang="en-US" sz="1200" dirty="0"/>
              <a:t>Expectation-students can perform well at rigorous academic levels</a:t>
            </a:r>
          </a:p>
          <a:p>
            <a:pPr marL="900113" lvl="2" indent="-257175">
              <a:defRPr/>
            </a:pPr>
            <a:r>
              <a:rPr lang="en-US" sz="1200" dirty="0"/>
              <a:t>Opportunity to engage in a higher level of learning and critical thinking.</a:t>
            </a:r>
          </a:p>
          <a:p>
            <a:pPr marL="0" indent="0">
              <a:buNone/>
            </a:pPr>
            <a:r>
              <a:rPr lang="en-US" sz="1200" dirty="0"/>
              <a:t>(DC) Dual Credit-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200" dirty="0"/>
              <a:t>College Courses at EPHS through El Paso Community College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200" dirty="0"/>
              <a:t>Grade posts to college and high school transcript</a:t>
            </a:r>
          </a:p>
          <a:p>
            <a:pPr marL="0" indent="0">
              <a:buNone/>
            </a:pPr>
            <a:r>
              <a:rPr lang="en-US" sz="1200" dirty="0" err="1"/>
              <a:t>OnRamps</a:t>
            </a:r>
            <a:r>
              <a:rPr lang="en-US" sz="1200" dirty="0"/>
              <a:t>- University of Texas at Austin Courses at EPHS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200" dirty="0"/>
              <a:t>Provides students with opportunity to take UT courses structured by a UT professor with support from EPHS Students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200" dirty="0"/>
              <a:t>Students can choose to take the College credit.</a:t>
            </a:r>
          </a:p>
        </p:txBody>
      </p:sp>
    </p:spTree>
    <p:extLst>
      <p:ext uri="{BB962C8B-B14F-4D97-AF65-F5344CB8AC3E}">
        <p14:creationId xmlns:p14="http://schemas.microsoft.com/office/powerpoint/2010/main" val="94841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ducation_vallever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br>
              <a:rPr lang="en-US" sz="1700" u="sng"/>
            </a:br>
            <a:r>
              <a:rPr lang="en-US" sz="1700" u="sng"/>
              <a:t>Dual Credit</a:t>
            </a:r>
            <a:br>
              <a:rPr lang="en-US" sz="1700" u="sng"/>
            </a:br>
            <a:r>
              <a:rPr lang="en-US" sz="1700"/>
              <a:t>Partnership with El Paso Community College</a:t>
            </a:r>
            <a:br>
              <a:rPr lang="en-US" sz="1700" u="sng"/>
            </a:br>
            <a:endParaRPr lang="en-US" sz="1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1.  Apply Texas-El Paso Community College</a:t>
            </a:r>
          </a:p>
          <a:p>
            <a:pPr marL="0" indent="0">
              <a:buNone/>
            </a:pPr>
            <a:r>
              <a:rPr lang="en-US" b="1"/>
              <a:t>2.  Pre-Assessment Module (PAM)</a:t>
            </a:r>
          </a:p>
          <a:p>
            <a:pPr marL="0" indent="0">
              <a:buNone/>
            </a:pPr>
            <a:r>
              <a:rPr lang="en-US" b="1"/>
              <a:t>3.  TSI Placement Test </a:t>
            </a:r>
          </a:p>
          <a:p>
            <a:pPr marL="577850" lvl="2" indent="0">
              <a:buNone/>
            </a:pPr>
            <a:r>
              <a:rPr lang="en-US" sz="2100" b="1"/>
              <a:t>Math-350+ </a:t>
            </a:r>
          </a:p>
          <a:p>
            <a:pPr marL="577850" lvl="2" indent="0">
              <a:buNone/>
            </a:pPr>
            <a:r>
              <a:rPr lang="en-US" sz="2100" b="1"/>
              <a:t>Reading-340+ </a:t>
            </a:r>
          </a:p>
          <a:p>
            <a:pPr marL="577850" lvl="2" indent="0">
              <a:buNone/>
            </a:pPr>
            <a:r>
              <a:rPr lang="en-US" sz="2100" b="1"/>
              <a:t>Writing-4+ </a:t>
            </a:r>
          </a:p>
          <a:p>
            <a:pPr marL="457200" lvl="0" indent="-457200">
              <a:buAutoNum type="arabicPeriod" startAt="4"/>
            </a:pPr>
            <a:r>
              <a:rPr lang="en-US" b="1">
                <a:effectLst>
                  <a:outerShdw blurRad="63500" dir="2700000" algn="tl" rotWithShape="0">
                    <a:srgbClr val="FFFFFF">
                      <a:alpha val="40000"/>
                    </a:srgbClr>
                  </a:outerShdw>
                </a:effectLst>
              </a:rPr>
              <a:t>EA form</a:t>
            </a:r>
          </a:p>
          <a:p>
            <a:pPr marL="0" lvl="0" indent="0">
              <a:buNone/>
            </a:pPr>
            <a:r>
              <a:rPr lang="en-US" b="1">
                <a:effectLst>
                  <a:outerShdw blurRad="63500" dir="2700000" algn="tl" rotWithShape="0">
                    <a:srgbClr val="FFFFFF">
                      <a:alpha val="40000"/>
                    </a:srgbClr>
                  </a:outerShdw>
                </a:effectLst>
              </a:rPr>
              <a:t>(early admission)</a:t>
            </a:r>
          </a:p>
          <a:p>
            <a:pPr marL="577850" lvl="2" indent="0">
              <a:buNone/>
            </a:pPr>
            <a:endParaRPr lang="en-US" sz="2100" b="1"/>
          </a:p>
        </p:txBody>
      </p:sp>
    </p:spTree>
    <p:extLst>
      <p:ext uri="{BB962C8B-B14F-4D97-AF65-F5344CB8AC3E}">
        <p14:creationId xmlns:p14="http://schemas.microsoft.com/office/powerpoint/2010/main" val="253328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B7ADB-656A-494A-8AF4-344E2921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 Paso High School Dual Language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4FDA-67E6-4946-90EA-BC1CE234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1955693"/>
            <a:ext cx="5370763" cy="4154361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Nationally recognized program</a:t>
            </a:r>
          </a:p>
          <a:p>
            <a:r>
              <a:rPr lang="en-US" sz="1700" dirty="0">
                <a:solidFill>
                  <a:schemeClr val="bg1"/>
                </a:solidFill>
              </a:rPr>
              <a:t>Classes taught 50% in Spanish and            50% in English</a:t>
            </a:r>
          </a:p>
          <a:p>
            <a:r>
              <a:rPr lang="en-US" sz="1700" dirty="0">
                <a:solidFill>
                  <a:schemeClr val="bg1"/>
                </a:solidFill>
              </a:rPr>
              <a:t>Program is </a:t>
            </a:r>
            <a:r>
              <a:rPr lang="en-US" sz="1700" b="1" i="1" dirty="0">
                <a:solidFill>
                  <a:schemeClr val="bg1"/>
                </a:solidFill>
              </a:rPr>
              <a:t>skill </a:t>
            </a:r>
            <a:r>
              <a:rPr lang="en-US" sz="1700" dirty="0">
                <a:solidFill>
                  <a:schemeClr val="bg1"/>
                </a:solidFill>
              </a:rPr>
              <a:t>specific, not career specific</a:t>
            </a:r>
          </a:p>
          <a:p>
            <a:pPr marL="228600" lvl="1">
              <a:spcBef>
                <a:spcPts val="1000"/>
              </a:spcBef>
            </a:pPr>
            <a:r>
              <a:rPr lang="en-US" sz="17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Translation class </a:t>
            </a:r>
            <a:r>
              <a:rPr lang="en-US" sz="1700" b="1" i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only</a:t>
            </a:r>
            <a:r>
              <a:rPr lang="en-US" sz="17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offered at EPHS</a:t>
            </a:r>
          </a:p>
          <a:p>
            <a:r>
              <a:rPr lang="en-US" sz="17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Earn UMC medical interpretation certificate</a:t>
            </a:r>
          </a:p>
          <a:p>
            <a:r>
              <a:rPr lang="en-US" sz="17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Earn up to 32 college credits</a:t>
            </a:r>
          </a:p>
          <a:p>
            <a:r>
              <a:rPr lang="en-US" sz="17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Earn Multiple HB 5 Endorsements </a:t>
            </a:r>
          </a:p>
          <a:p>
            <a:pPr lvl="2"/>
            <a:r>
              <a:rPr lang="en-US" sz="1700" b="1" i="1" dirty="0">
                <a:solidFill>
                  <a:schemeClr val="bg1"/>
                </a:solidFill>
              </a:rPr>
              <a:t>No. </a:t>
            </a:r>
            <a:r>
              <a:rPr lang="en-US" sz="1700" b="1" i="1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skill set sought in the medical and pharmaceutical industries</a:t>
            </a:r>
            <a:endParaRPr lang="en-US" sz="17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7276" y="3429000"/>
            <a:ext cx="3257488" cy="20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9090DE"/>
        </a:accent1>
        <a:accent2>
          <a:srgbClr val="A6A6ED"/>
        </a:accent2>
        <a:accent3>
          <a:srgbClr val="AAAACA"/>
        </a:accent3>
        <a:accent4>
          <a:srgbClr val="DADADA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BA1F7"/>
        </a:accent1>
        <a:accent2>
          <a:srgbClr val="85BEF2"/>
        </a:accent2>
        <a:accent3>
          <a:srgbClr val="AAAACA"/>
        </a:accent3>
        <a:accent4>
          <a:srgbClr val="DADADA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CC652"/>
        </a:accent1>
        <a:accent2>
          <a:srgbClr val="A6A6FF"/>
        </a:accent2>
        <a:accent3>
          <a:srgbClr val="AAAACA"/>
        </a:accent3>
        <a:accent4>
          <a:srgbClr val="DADADA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DEB437"/>
        </a:accent1>
        <a:accent2>
          <a:srgbClr val="F2AAB1"/>
        </a:accent2>
        <a:accent3>
          <a:srgbClr val="AAAACA"/>
        </a:accent3>
        <a:accent4>
          <a:srgbClr val="DADADA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090DE"/>
        </a:accent1>
        <a:accent2>
          <a:srgbClr val="A6A6ED"/>
        </a:accent2>
        <a:accent3>
          <a:srgbClr val="FFFFFF"/>
        </a:accent3>
        <a:accent4>
          <a:srgbClr val="000000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BA1F7"/>
        </a:accent1>
        <a:accent2>
          <a:srgbClr val="85BEF2"/>
        </a:accent2>
        <a:accent3>
          <a:srgbClr val="FFFFFF"/>
        </a:accent3>
        <a:accent4>
          <a:srgbClr val="000000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CC652"/>
        </a:accent1>
        <a:accent2>
          <a:srgbClr val="A6A6FF"/>
        </a:accent2>
        <a:accent3>
          <a:srgbClr val="FFFFFF"/>
        </a:accent3>
        <a:accent4>
          <a:srgbClr val="000000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B437"/>
        </a:accent1>
        <a:accent2>
          <a:srgbClr val="F2AAB1"/>
        </a:accent2>
        <a:accent3>
          <a:srgbClr val="FFFFFF"/>
        </a:accent3>
        <a:accent4>
          <a:srgbClr val="000000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9090DE"/>
        </a:accent1>
        <a:accent2>
          <a:srgbClr val="A6A6ED"/>
        </a:accent2>
        <a:accent3>
          <a:srgbClr val="AAAACA"/>
        </a:accent3>
        <a:accent4>
          <a:srgbClr val="DADADA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BA1F7"/>
        </a:accent1>
        <a:accent2>
          <a:srgbClr val="85BEF2"/>
        </a:accent2>
        <a:accent3>
          <a:srgbClr val="AAAACA"/>
        </a:accent3>
        <a:accent4>
          <a:srgbClr val="DADADA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CC652"/>
        </a:accent1>
        <a:accent2>
          <a:srgbClr val="A6A6FF"/>
        </a:accent2>
        <a:accent3>
          <a:srgbClr val="AAAACA"/>
        </a:accent3>
        <a:accent4>
          <a:srgbClr val="DADADA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DEB437"/>
        </a:accent1>
        <a:accent2>
          <a:srgbClr val="F2AAB1"/>
        </a:accent2>
        <a:accent3>
          <a:srgbClr val="AAAACA"/>
        </a:accent3>
        <a:accent4>
          <a:srgbClr val="DADADA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090DE"/>
        </a:accent1>
        <a:accent2>
          <a:srgbClr val="A6A6ED"/>
        </a:accent2>
        <a:accent3>
          <a:srgbClr val="FFFFFF"/>
        </a:accent3>
        <a:accent4>
          <a:srgbClr val="000000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BA1F7"/>
        </a:accent1>
        <a:accent2>
          <a:srgbClr val="85BEF2"/>
        </a:accent2>
        <a:accent3>
          <a:srgbClr val="FFFFFF"/>
        </a:accent3>
        <a:accent4>
          <a:srgbClr val="000000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CC652"/>
        </a:accent1>
        <a:accent2>
          <a:srgbClr val="A6A6FF"/>
        </a:accent2>
        <a:accent3>
          <a:srgbClr val="FFFFFF"/>
        </a:accent3>
        <a:accent4>
          <a:srgbClr val="000000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B437"/>
        </a:accent1>
        <a:accent2>
          <a:srgbClr val="F2AAB1"/>
        </a:accent2>
        <a:accent3>
          <a:srgbClr val="FFFFFF"/>
        </a:accent3>
        <a:accent4>
          <a:srgbClr val="000000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ind_2852_slide</Template>
  <TotalTime>9599</TotalTime>
  <Words>2229</Words>
  <Application>Microsoft Macintosh PowerPoint</Application>
  <PresentationFormat>On-screen Show (4:3)</PresentationFormat>
  <Paragraphs>433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Bradley Hand</vt:lpstr>
      <vt:lpstr>Calibri</vt:lpstr>
      <vt:lpstr>Calibri Light</vt:lpstr>
      <vt:lpstr>Times</vt:lpstr>
      <vt:lpstr>Times New Roman</vt:lpstr>
      <vt:lpstr>Wingdings</vt:lpstr>
      <vt:lpstr>Office Theme</vt:lpstr>
      <vt:lpstr>1_Default Design</vt:lpstr>
      <vt:lpstr>1_Office Theme</vt:lpstr>
      <vt:lpstr>Let’s Talk College  C O L L E G E   P L A N N I N G</vt:lpstr>
      <vt:lpstr>Am I Really Applying to College?</vt:lpstr>
      <vt:lpstr>Announcements</vt:lpstr>
      <vt:lpstr>College Already?</vt:lpstr>
      <vt:lpstr>PowerPoint Presentation</vt:lpstr>
      <vt:lpstr>PowerPoint Presentation</vt:lpstr>
      <vt:lpstr>What does AP mean?   PAP?  Dual Credit? OnRamps? </vt:lpstr>
      <vt:lpstr> Dual Credit Partnership with El Paso Community College </vt:lpstr>
      <vt:lpstr>El Paso High School Dual Language Magnet</vt:lpstr>
      <vt:lpstr>T- STEM Academy</vt:lpstr>
      <vt:lpstr>Magnet programS Expectations    Dual Language         T-STEM           AP Capstone</vt:lpstr>
      <vt:lpstr>PowerPoint Presentation</vt:lpstr>
      <vt:lpstr>Advanced Classes offered at EPHS</vt:lpstr>
      <vt:lpstr> IMPORTANT STANDARDIZED TESTING FOR COLLEGE</vt:lpstr>
      <vt:lpstr>Prepare for Important Tests</vt:lpstr>
      <vt:lpstr> What Do Colleges Look For?</vt:lpstr>
      <vt:lpstr>Top Ten  Strengths &amp; Experiences </vt:lpstr>
      <vt:lpstr>Top Ten Strengths &amp; Experiences (cont)</vt:lpstr>
      <vt:lpstr>Summer Programs “Nothing is a waste of time if you use the experience wisely.” Auguste Rodin</vt:lpstr>
      <vt:lpstr>Volunteer Opportunities</vt:lpstr>
      <vt:lpstr>Fly In Programs</vt:lpstr>
      <vt:lpstr> College Admissions</vt:lpstr>
      <vt:lpstr>College Applications</vt:lpstr>
      <vt:lpstr>Narrow College Choices </vt:lpstr>
      <vt:lpstr>Senior Year Survival</vt:lpstr>
      <vt:lpstr> Free &amp; Reduced Lunch</vt:lpstr>
      <vt:lpstr>Free or Reduced Lunch</vt:lpstr>
      <vt:lpstr> Financial Aid</vt:lpstr>
      <vt:lpstr>FAFSA Free Application for Federal Student Aid           </vt:lpstr>
      <vt:lpstr>CSS Profile College Scholarship Service Profile</vt:lpstr>
      <vt:lpstr>Financial Aid/Scholarships – Where to Apply?</vt:lpstr>
      <vt:lpstr>Financial Aid – When to apply?</vt:lpstr>
      <vt:lpstr>PowerPoint Presentation</vt:lpstr>
      <vt:lpstr>PowerPoint Presentation</vt:lpstr>
      <vt:lpstr>PowerPoint Presentation</vt:lpstr>
      <vt:lpstr>Questions?</vt:lpstr>
    </vt:vector>
  </TitlesOfParts>
  <Company>EPISD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Belli</dc:creator>
  <cp:lastModifiedBy>Claudia A Simpson</cp:lastModifiedBy>
  <cp:revision>233</cp:revision>
  <dcterms:created xsi:type="dcterms:W3CDTF">2014-10-06T19:43:17Z</dcterms:created>
  <dcterms:modified xsi:type="dcterms:W3CDTF">2019-11-25T01:07:02Z</dcterms:modified>
</cp:coreProperties>
</file>